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248225" cy="4277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24" userDrawn="1">
          <p15:clr>
            <a:srgbClr val="A4A3A4"/>
          </p15:clr>
        </p15:guide>
        <p15:guide id="2" pos="6311" userDrawn="1">
          <p15:clr>
            <a:srgbClr val="A4A3A4"/>
          </p15:clr>
        </p15:guide>
        <p15:guide id="3" pos="6479" userDrawn="1">
          <p15:clr>
            <a:srgbClr val="A4A3A4"/>
          </p15:clr>
        </p15:guide>
        <p15:guide id="4" pos="18839" userDrawn="1">
          <p15:clr>
            <a:srgbClr val="A4A3A4"/>
          </p15:clr>
        </p15:guide>
        <p15:guide id="5" pos="12575" userDrawn="1">
          <p15:clr>
            <a:srgbClr val="A4A3A4"/>
          </p15:clr>
        </p15:guide>
        <p15:guide id="6" pos="12743" userDrawn="1">
          <p15:clr>
            <a:srgbClr val="A4A3A4"/>
          </p15:clr>
        </p15:guide>
        <p15:guide id="7" orient="horz" pos="3624" userDrawn="1">
          <p15:clr>
            <a:srgbClr val="A4A3A4"/>
          </p15:clr>
        </p15:guide>
        <p15:guide id="8" orient="horz" pos="3461" userDrawn="1">
          <p15:clr>
            <a:srgbClr val="A4A3A4"/>
          </p15:clr>
        </p15:guide>
        <p15:guide id="9" orient="horz" pos="2467" userDrawn="1">
          <p15:clr>
            <a:srgbClr val="A4A3A4"/>
          </p15:clr>
        </p15:guide>
        <p15:guide id="10" orient="horz" pos="10736" userDrawn="1">
          <p15:clr>
            <a:srgbClr val="A4A3A4"/>
          </p15:clr>
        </p15:guide>
        <p15:guide id="11" orient="horz" pos="10904" userDrawn="1">
          <p15:clr>
            <a:srgbClr val="A4A3A4"/>
          </p15:clr>
        </p15:guide>
        <p15:guide id="12" orient="horz" pos="11744" userDrawn="1">
          <p15:clr>
            <a:srgbClr val="A4A3A4"/>
          </p15:clr>
        </p15:guide>
        <p15:guide id="13" orient="horz" pos="11912" userDrawn="1">
          <p15:clr>
            <a:srgbClr val="A4A3A4"/>
          </p15:clr>
        </p15:guide>
        <p15:guide id="14" orient="horz" pos="18848" userDrawn="1">
          <p15:clr>
            <a:srgbClr val="A4A3A4"/>
          </p15:clr>
        </p15:guide>
        <p15:guide id="15" orient="horz" pos="19016" userDrawn="1">
          <p15:clr>
            <a:srgbClr val="A4A3A4"/>
          </p15:clr>
        </p15:guide>
        <p15:guide id="16" orient="horz" pos="19856" userDrawn="1">
          <p15:clr>
            <a:srgbClr val="A4A3A4"/>
          </p15:clr>
        </p15:guide>
        <p15:guide id="17" orient="horz" pos="20024" userDrawn="1">
          <p15:clr>
            <a:srgbClr val="A4A3A4"/>
          </p15:clr>
        </p15:guide>
        <p15:guide id="18" orient="horz" pos="1463" userDrawn="1">
          <p15:clr>
            <a:srgbClr val="A4A3A4"/>
          </p15:clr>
        </p15:guide>
        <p15:guide id="19" orient="horz" pos="1627" userDrawn="1">
          <p15:clr>
            <a:srgbClr val="A4A3A4"/>
          </p15:clr>
        </p15:guide>
        <p15:guide id="20" pos="215" userDrawn="1">
          <p15:clr>
            <a:srgbClr val="A4A3A4"/>
          </p15:clr>
        </p15:guide>
        <p15:guide id="21" orient="horz" pos="25232" userDrawn="1">
          <p15:clr>
            <a:srgbClr val="A4A3A4"/>
          </p15:clr>
        </p15:guide>
        <p15:guide id="22" orient="horz" pos="25376" userDrawn="1">
          <p15:clr>
            <a:srgbClr val="A4A3A4"/>
          </p15:clr>
        </p15:guide>
      </p15:sldGuideLst>
    </p:ext>
    <p:ext uri="http://customooxmlschemas.google.com/">
      <go:slidesCustomData xmlns="" xmlns:p15="http://schemas.microsoft.com/office/powerpoint/2012/main" xmlns:go="http://customooxmlschemas.google.com/" roundtripDataSignature="AMtx7miMU2IKbq4H2rKCjz1UOmJ3ljbDTA==" r:id="rId8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F Lab - الذاكرة بالالوان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D2C6"/>
    <a:srgbClr val="DEC9B8"/>
    <a:srgbClr val="F56F6E"/>
    <a:srgbClr val="296C72"/>
    <a:srgbClr val="F4F1EC"/>
    <a:srgbClr val="88AFA7"/>
    <a:srgbClr val="EEE9E2"/>
    <a:srgbClr val="4E3D29"/>
    <a:srgbClr val="76726F"/>
    <a:srgbClr val="ACCE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06" autoAdjust="0"/>
    <p:restoredTop sz="94660"/>
  </p:normalViewPr>
  <p:slideViewPr>
    <p:cSldViewPr snapToGrid="0">
      <p:cViewPr>
        <p:scale>
          <a:sx n="25" d="100"/>
          <a:sy n="25" d="100"/>
        </p:scale>
        <p:origin x="1838" y="14"/>
      </p:cViewPr>
      <p:guideLst>
        <p:guide orient="horz" pos="2624"/>
        <p:guide pos="6311"/>
        <p:guide pos="6479"/>
        <p:guide pos="18839"/>
        <p:guide pos="12575"/>
        <p:guide pos="12743"/>
        <p:guide orient="horz" pos="3624"/>
        <p:guide orient="horz" pos="3461"/>
        <p:guide orient="horz" pos="2467"/>
        <p:guide orient="horz" pos="10736"/>
        <p:guide orient="horz" pos="10904"/>
        <p:guide orient="horz" pos="11744"/>
        <p:guide orient="horz" pos="11912"/>
        <p:guide orient="horz" pos="18848"/>
        <p:guide orient="horz" pos="19016"/>
        <p:guide orient="horz" pos="19856"/>
        <p:guide orient="horz" pos="20024"/>
        <p:guide orient="horz" pos="1463"/>
        <p:guide orient="horz" pos="1627"/>
        <p:guide pos="215"/>
        <p:guide orient="horz" pos="25232"/>
        <p:guide orient="horz" pos="253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13" Type="http://schemas.openxmlformats.org/officeDocument/2006/relationships/tableStyles" Target="tableStyles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617" y="7000219"/>
            <a:ext cx="25710991" cy="14891550"/>
          </a:xfrm>
        </p:spPr>
        <p:txBody>
          <a:bodyPr anchor="b"/>
          <a:lstStyle>
            <a:lvl1pPr algn="ctr">
              <a:defRPr sz="198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1028" y="22466044"/>
            <a:ext cx="22686169" cy="10327049"/>
          </a:xfrm>
        </p:spPr>
        <p:txBody>
          <a:bodyPr/>
          <a:lstStyle>
            <a:lvl1pPr marL="0" indent="0" algn="ctr">
              <a:buNone/>
              <a:defRPr sz="7939"/>
            </a:lvl1pPr>
            <a:lvl2pPr marL="1512418" indent="0" algn="ctr">
              <a:buNone/>
              <a:defRPr sz="6616"/>
            </a:lvl2pPr>
            <a:lvl3pPr marL="3024835" indent="0" algn="ctr">
              <a:buNone/>
              <a:defRPr sz="5954"/>
            </a:lvl3pPr>
            <a:lvl4pPr marL="4537253" indent="0" algn="ctr">
              <a:buNone/>
              <a:defRPr sz="5293"/>
            </a:lvl4pPr>
            <a:lvl5pPr marL="6049670" indent="0" algn="ctr">
              <a:buNone/>
              <a:defRPr sz="5293"/>
            </a:lvl5pPr>
            <a:lvl6pPr marL="7562088" indent="0" algn="ctr">
              <a:buNone/>
              <a:defRPr sz="5293"/>
            </a:lvl6pPr>
            <a:lvl7pPr marL="9074506" indent="0" algn="ctr">
              <a:buNone/>
              <a:defRPr sz="5293"/>
            </a:lvl7pPr>
            <a:lvl8pPr marL="10586923" indent="0" algn="ctr">
              <a:buNone/>
              <a:defRPr sz="5293"/>
            </a:lvl8pPr>
            <a:lvl9pPr marL="12099341" indent="0" algn="ctr">
              <a:buNone/>
              <a:defRPr sz="52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F613-C714-4A20-844D-D7B7B3D0700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5F1-8DC1-4EF9-8769-E1865720B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712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F613-C714-4A20-844D-D7B7B3D0700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5F1-8DC1-4EF9-8769-E1865720B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18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6387" y="2277298"/>
            <a:ext cx="6522274" cy="362486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567" y="2277298"/>
            <a:ext cx="19188718" cy="362486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F613-C714-4A20-844D-D7B7B3D0700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5F1-8DC1-4EF9-8769-E1865720B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59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F613-C714-4A20-844D-D7B7B3D0700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5F1-8DC1-4EF9-8769-E1865720B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47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813" y="10663709"/>
            <a:ext cx="26089094" cy="17792626"/>
          </a:xfrm>
        </p:spPr>
        <p:txBody>
          <a:bodyPr anchor="b"/>
          <a:lstStyle>
            <a:lvl1pPr>
              <a:defRPr sz="198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813" y="28624660"/>
            <a:ext cx="26089094" cy="9356722"/>
          </a:xfrm>
        </p:spPr>
        <p:txBody>
          <a:bodyPr/>
          <a:lstStyle>
            <a:lvl1pPr marL="0" indent="0">
              <a:buNone/>
              <a:defRPr sz="7939">
                <a:solidFill>
                  <a:schemeClr val="tx1"/>
                </a:solidFill>
              </a:defRPr>
            </a:lvl1pPr>
            <a:lvl2pPr marL="1512418" indent="0">
              <a:buNone/>
              <a:defRPr sz="6616">
                <a:solidFill>
                  <a:schemeClr val="tx1">
                    <a:tint val="75000"/>
                  </a:schemeClr>
                </a:solidFill>
              </a:defRPr>
            </a:lvl2pPr>
            <a:lvl3pPr marL="3024835" indent="0">
              <a:buNone/>
              <a:defRPr sz="5954">
                <a:solidFill>
                  <a:schemeClr val="tx1">
                    <a:tint val="75000"/>
                  </a:schemeClr>
                </a:solidFill>
              </a:defRPr>
            </a:lvl3pPr>
            <a:lvl4pPr marL="4537253" indent="0">
              <a:buNone/>
              <a:defRPr sz="5293">
                <a:solidFill>
                  <a:schemeClr val="tx1">
                    <a:tint val="75000"/>
                  </a:schemeClr>
                </a:solidFill>
              </a:defRPr>
            </a:lvl4pPr>
            <a:lvl5pPr marL="6049670" indent="0">
              <a:buNone/>
              <a:defRPr sz="5293">
                <a:solidFill>
                  <a:schemeClr val="tx1">
                    <a:tint val="75000"/>
                  </a:schemeClr>
                </a:solidFill>
              </a:defRPr>
            </a:lvl5pPr>
            <a:lvl6pPr marL="7562088" indent="0">
              <a:buNone/>
              <a:defRPr sz="5293">
                <a:solidFill>
                  <a:schemeClr val="tx1">
                    <a:tint val="75000"/>
                  </a:schemeClr>
                </a:solidFill>
              </a:defRPr>
            </a:lvl6pPr>
            <a:lvl7pPr marL="9074506" indent="0">
              <a:buNone/>
              <a:defRPr sz="5293">
                <a:solidFill>
                  <a:schemeClr val="tx1">
                    <a:tint val="75000"/>
                  </a:schemeClr>
                </a:solidFill>
              </a:defRPr>
            </a:lvl7pPr>
            <a:lvl8pPr marL="10586923" indent="0">
              <a:buNone/>
              <a:defRPr sz="5293">
                <a:solidFill>
                  <a:schemeClr val="tx1">
                    <a:tint val="75000"/>
                  </a:schemeClr>
                </a:solidFill>
              </a:defRPr>
            </a:lvl8pPr>
            <a:lvl9pPr marL="12099341" indent="0">
              <a:buNone/>
              <a:defRPr sz="52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F613-C714-4A20-844D-D7B7B3D0700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5F1-8DC1-4EF9-8769-E1865720B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192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565" y="11386491"/>
            <a:ext cx="12855496" cy="271394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13164" y="11386491"/>
            <a:ext cx="12855496" cy="271394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F613-C714-4A20-844D-D7B7B3D0700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5F1-8DC1-4EF9-8769-E1865720B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40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505" y="2277307"/>
            <a:ext cx="26089094" cy="826758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3509" y="10485476"/>
            <a:ext cx="12796415" cy="5138770"/>
          </a:xfrm>
        </p:spPr>
        <p:txBody>
          <a:bodyPr anchor="b"/>
          <a:lstStyle>
            <a:lvl1pPr marL="0" indent="0">
              <a:buNone/>
              <a:defRPr sz="7939" b="1"/>
            </a:lvl1pPr>
            <a:lvl2pPr marL="1512418" indent="0">
              <a:buNone/>
              <a:defRPr sz="6616" b="1"/>
            </a:lvl2pPr>
            <a:lvl3pPr marL="3024835" indent="0">
              <a:buNone/>
              <a:defRPr sz="5954" b="1"/>
            </a:lvl3pPr>
            <a:lvl4pPr marL="4537253" indent="0">
              <a:buNone/>
              <a:defRPr sz="5293" b="1"/>
            </a:lvl4pPr>
            <a:lvl5pPr marL="6049670" indent="0">
              <a:buNone/>
              <a:defRPr sz="5293" b="1"/>
            </a:lvl5pPr>
            <a:lvl6pPr marL="7562088" indent="0">
              <a:buNone/>
              <a:defRPr sz="5293" b="1"/>
            </a:lvl6pPr>
            <a:lvl7pPr marL="9074506" indent="0">
              <a:buNone/>
              <a:defRPr sz="5293" b="1"/>
            </a:lvl7pPr>
            <a:lvl8pPr marL="10586923" indent="0">
              <a:buNone/>
              <a:defRPr sz="5293" b="1"/>
            </a:lvl8pPr>
            <a:lvl9pPr marL="12099341" indent="0">
              <a:buNone/>
              <a:defRPr sz="52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3509" y="15624245"/>
            <a:ext cx="12796415" cy="22980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13166" y="10485476"/>
            <a:ext cx="12859435" cy="5138770"/>
          </a:xfrm>
        </p:spPr>
        <p:txBody>
          <a:bodyPr anchor="b"/>
          <a:lstStyle>
            <a:lvl1pPr marL="0" indent="0">
              <a:buNone/>
              <a:defRPr sz="7939" b="1"/>
            </a:lvl1pPr>
            <a:lvl2pPr marL="1512418" indent="0">
              <a:buNone/>
              <a:defRPr sz="6616" b="1"/>
            </a:lvl2pPr>
            <a:lvl3pPr marL="3024835" indent="0">
              <a:buNone/>
              <a:defRPr sz="5954" b="1"/>
            </a:lvl3pPr>
            <a:lvl4pPr marL="4537253" indent="0">
              <a:buNone/>
              <a:defRPr sz="5293" b="1"/>
            </a:lvl4pPr>
            <a:lvl5pPr marL="6049670" indent="0">
              <a:buNone/>
              <a:defRPr sz="5293" b="1"/>
            </a:lvl5pPr>
            <a:lvl6pPr marL="7562088" indent="0">
              <a:buNone/>
              <a:defRPr sz="5293" b="1"/>
            </a:lvl6pPr>
            <a:lvl7pPr marL="9074506" indent="0">
              <a:buNone/>
              <a:defRPr sz="5293" b="1"/>
            </a:lvl7pPr>
            <a:lvl8pPr marL="10586923" indent="0">
              <a:buNone/>
              <a:defRPr sz="5293" b="1"/>
            </a:lvl8pPr>
            <a:lvl9pPr marL="12099341" indent="0">
              <a:buNone/>
              <a:defRPr sz="52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13166" y="15624245"/>
            <a:ext cx="12859435" cy="22980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F613-C714-4A20-844D-D7B7B3D0700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5F1-8DC1-4EF9-8769-E1865720B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6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F613-C714-4A20-844D-D7B7B3D0700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5F1-8DC1-4EF9-8769-E1865720B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70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F613-C714-4A20-844D-D7B7B3D0700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5F1-8DC1-4EF9-8769-E1865720B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767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505" y="2851573"/>
            <a:ext cx="9755840" cy="9980507"/>
          </a:xfrm>
        </p:spPr>
        <p:txBody>
          <a:bodyPr anchor="b"/>
          <a:lstStyle>
            <a:lvl1pPr>
              <a:defRPr sz="105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9435" y="6158615"/>
            <a:ext cx="15313164" cy="30396980"/>
          </a:xfrm>
        </p:spPr>
        <p:txBody>
          <a:bodyPr/>
          <a:lstStyle>
            <a:lvl1pPr>
              <a:defRPr sz="10586"/>
            </a:lvl1pPr>
            <a:lvl2pPr>
              <a:defRPr sz="9262"/>
            </a:lvl2pPr>
            <a:lvl3pPr>
              <a:defRPr sz="7939"/>
            </a:lvl3pPr>
            <a:lvl4pPr>
              <a:defRPr sz="6616"/>
            </a:lvl4pPr>
            <a:lvl5pPr>
              <a:defRPr sz="6616"/>
            </a:lvl5pPr>
            <a:lvl6pPr>
              <a:defRPr sz="6616"/>
            </a:lvl6pPr>
            <a:lvl7pPr>
              <a:defRPr sz="6616"/>
            </a:lvl7pPr>
            <a:lvl8pPr>
              <a:defRPr sz="6616"/>
            </a:lvl8pPr>
            <a:lvl9pPr>
              <a:defRPr sz="66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3505" y="12832080"/>
            <a:ext cx="9755840" cy="23773016"/>
          </a:xfrm>
        </p:spPr>
        <p:txBody>
          <a:bodyPr/>
          <a:lstStyle>
            <a:lvl1pPr marL="0" indent="0">
              <a:buNone/>
              <a:defRPr sz="5293"/>
            </a:lvl1pPr>
            <a:lvl2pPr marL="1512418" indent="0">
              <a:buNone/>
              <a:defRPr sz="4631"/>
            </a:lvl2pPr>
            <a:lvl3pPr marL="3024835" indent="0">
              <a:buNone/>
              <a:defRPr sz="3970"/>
            </a:lvl3pPr>
            <a:lvl4pPr marL="4537253" indent="0">
              <a:buNone/>
              <a:defRPr sz="3308"/>
            </a:lvl4pPr>
            <a:lvl5pPr marL="6049670" indent="0">
              <a:buNone/>
              <a:defRPr sz="3308"/>
            </a:lvl5pPr>
            <a:lvl6pPr marL="7562088" indent="0">
              <a:buNone/>
              <a:defRPr sz="3308"/>
            </a:lvl6pPr>
            <a:lvl7pPr marL="9074506" indent="0">
              <a:buNone/>
              <a:defRPr sz="3308"/>
            </a:lvl7pPr>
            <a:lvl8pPr marL="10586923" indent="0">
              <a:buNone/>
              <a:defRPr sz="3308"/>
            </a:lvl8pPr>
            <a:lvl9pPr marL="12099341" indent="0">
              <a:buNone/>
              <a:defRPr sz="330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F613-C714-4A20-844D-D7B7B3D0700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5F1-8DC1-4EF9-8769-E1865720B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6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505" y="2851573"/>
            <a:ext cx="9755840" cy="9980507"/>
          </a:xfrm>
        </p:spPr>
        <p:txBody>
          <a:bodyPr anchor="b"/>
          <a:lstStyle>
            <a:lvl1pPr>
              <a:defRPr sz="105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9435" y="6158615"/>
            <a:ext cx="15313164" cy="30396980"/>
          </a:xfrm>
        </p:spPr>
        <p:txBody>
          <a:bodyPr anchor="t"/>
          <a:lstStyle>
            <a:lvl1pPr marL="0" indent="0">
              <a:buNone/>
              <a:defRPr sz="10586"/>
            </a:lvl1pPr>
            <a:lvl2pPr marL="1512418" indent="0">
              <a:buNone/>
              <a:defRPr sz="9262"/>
            </a:lvl2pPr>
            <a:lvl3pPr marL="3024835" indent="0">
              <a:buNone/>
              <a:defRPr sz="7939"/>
            </a:lvl3pPr>
            <a:lvl4pPr marL="4537253" indent="0">
              <a:buNone/>
              <a:defRPr sz="6616"/>
            </a:lvl4pPr>
            <a:lvl5pPr marL="6049670" indent="0">
              <a:buNone/>
              <a:defRPr sz="6616"/>
            </a:lvl5pPr>
            <a:lvl6pPr marL="7562088" indent="0">
              <a:buNone/>
              <a:defRPr sz="6616"/>
            </a:lvl6pPr>
            <a:lvl7pPr marL="9074506" indent="0">
              <a:buNone/>
              <a:defRPr sz="6616"/>
            </a:lvl7pPr>
            <a:lvl8pPr marL="10586923" indent="0">
              <a:buNone/>
              <a:defRPr sz="6616"/>
            </a:lvl8pPr>
            <a:lvl9pPr marL="12099341" indent="0">
              <a:buNone/>
              <a:defRPr sz="661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3505" y="12832080"/>
            <a:ext cx="9755840" cy="23773016"/>
          </a:xfrm>
        </p:spPr>
        <p:txBody>
          <a:bodyPr/>
          <a:lstStyle>
            <a:lvl1pPr marL="0" indent="0">
              <a:buNone/>
              <a:defRPr sz="5293"/>
            </a:lvl1pPr>
            <a:lvl2pPr marL="1512418" indent="0">
              <a:buNone/>
              <a:defRPr sz="4631"/>
            </a:lvl2pPr>
            <a:lvl3pPr marL="3024835" indent="0">
              <a:buNone/>
              <a:defRPr sz="3970"/>
            </a:lvl3pPr>
            <a:lvl4pPr marL="4537253" indent="0">
              <a:buNone/>
              <a:defRPr sz="3308"/>
            </a:lvl4pPr>
            <a:lvl5pPr marL="6049670" indent="0">
              <a:buNone/>
              <a:defRPr sz="3308"/>
            </a:lvl5pPr>
            <a:lvl6pPr marL="7562088" indent="0">
              <a:buNone/>
              <a:defRPr sz="3308"/>
            </a:lvl6pPr>
            <a:lvl7pPr marL="9074506" indent="0">
              <a:buNone/>
              <a:defRPr sz="3308"/>
            </a:lvl7pPr>
            <a:lvl8pPr marL="10586923" indent="0">
              <a:buNone/>
              <a:defRPr sz="3308"/>
            </a:lvl8pPr>
            <a:lvl9pPr marL="12099341" indent="0">
              <a:buNone/>
              <a:defRPr sz="330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EF613-C714-4A20-844D-D7B7B3D0700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95F1-8DC1-4EF9-8769-E1865720B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7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566" y="2277307"/>
            <a:ext cx="26089094" cy="82675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566" y="11386491"/>
            <a:ext cx="26089094" cy="27139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565" y="39644800"/>
            <a:ext cx="6805851" cy="2277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EF613-C714-4A20-844D-D7B7B3D07009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9725" y="39644800"/>
            <a:ext cx="10208776" cy="2277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62809" y="39644800"/>
            <a:ext cx="6805851" cy="2277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695F1-8DC1-4EF9-8769-E1865720B56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F49ADF-8643-812F-9716-E6DACE15022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4747875" y="42557700"/>
            <a:ext cx="7810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C2 - Restricted</a:t>
            </a:r>
          </a:p>
        </p:txBody>
      </p:sp>
    </p:spTree>
    <p:extLst>
      <p:ext uri="{BB962C8B-B14F-4D97-AF65-F5344CB8AC3E}">
        <p14:creationId xmlns:p14="http://schemas.microsoft.com/office/powerpoint/2010/main" val="37355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4835" rtl="0" eaLnBrk="1" latinLnBrk="0" hangingPunct="1">
        <a:lnSpc>
          <a:spcPct val="90000"/>
        </a:lnSpc>
        <a:spcBef>
          <a:spcPct val="0"/>
        </a:spcBef>
        <a:buNone/>
        <a:defRPr sz="145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209" indent="-756209" algn="l" defTabSz="3024835" rtl="0" eaLnBrk="1" latinLnBrk="0" hangingPunct="1">
        <a:lnSpc>
          <a:spcPct val="90000"/>
        </a:lnSpc>
        <a:spcBef>
          <a:spcPts val="3308"/>
        </a:spcBef>
        <a:buFont typeface="Arial" panose="020B0604020202020204" pitchFamily="34" charset="0"/>
        <a:buChar char="•"/>
        <a:defRPr sz="9262" kern="1200">
          <a:solidFill>
            <a:schemeClr val="tx1"/>
          </a:solidFill>
          <a:latin typeface="+mn-lt"/>
          <a:ea typeface="+mn-ea"/>
          <a:cs typeface="+mn-cs"/>
        </a:defRPr>
      </a:lvl1pPr>
      <a:lvl2pPr marL="2268626" indent="-756209" algn="l" defTabSz="3024835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9" kern="1200">
          <a:solidFill>
            <a:schemeClr val="tx1"/>
          </a:solidFill>
          <a:latin typeface="+mn-lt"/>
          <a:ea typeface="+mn-ea"/>
          <a:cs typeface="+mn-cs"/>
        </a:defRPr>
      </a:lvl2pPr>
      <a:lvl3pPr marL="3781044" indent="-756209" algn="l" defTabSz="3024835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6" kern="1200">
          <a:solidFill>
            <a:schemeClr val="tx1"/>
          </a:solidFill>
          <a:latin typeface="+mn-lt"/>
          <a:ea typeface="+mn-ea"/>
          <a:cs typeface="+mn-cs"/>
        </a:defRPr>
      </a:lvl3pPr>
      <a:lvl4pPr marL="5293462" indent="-756209" algn="l" defTabSz="3024835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4" kern="1200">
          <a:solidFill>
            <a:schemeClr val="tx1"/>
          </a:solidFill>
          <a:latin typeface="+mn-lt"/>
          <a:ea typeface="+mn-ea"/>
          <a:cs typeface="+mn-cs"/>
        </a:defRPr>
      </a:lvl4pPr>
      <a:lvl5pPr marL="6805879" indent="-756209" algn="l" defTabSz="3024835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4" kern="1200">
          <a:solidFill>
            <a:schemeClr val="tx1"/>
          </a:solidFill>
          <a:latin typeface="+mn-lt"/>
          <a:ea typeface="+mn-ea"/>
          <a:cs typeface="+mn-cs"/>
        </a:defRPr>
      </a:lvl5pPr>
      <a:lvl6pPr marL="8318297" indent="-756209" algn="l" defTabSz="3024835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4" kern="1200">
          <a:solidFill>
            <a:schemeClr val="tx1"/>
          </a:solidFill>
          <a:latin typeface="+mn-lt"/>
          <a:ea typeface="+mn-ea"/>
          <a:cs typeface="+mn-cs"/>
        </a:defRPr>
      </a:lvl6pPr>
      <a:lvl7pPr marL="9830714" indent="-756209" algn="l" defTabSz="3024835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4" kern="1200">
          <a:solidFill>
            <a:schemeClr val="tx1"/>
          </a:solidFill>
          <a:latin typeface="+mn-lt"/>
          <a:ea typeface="+mn-ea"/>
          <a:cs typeface="+mn-cs"/>
        </a:defRPr>
      </a:lvl7pPr>
      <a:lvl8pPr marL="11343132" indent="-756209" algn="l" defTabSz="3024835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4" kern="1200">
          <a:solidFill>
            <a:schemeClr val="tx1"/>
          </a:solidFill>
          <a:latin typeface="+mn-lt"/>
          <a:ea typeface="+mn-ea"/>
          <a:cs typeface="+mn-cs"/>
        </a:defRPr>
      </a:lvl8pPr>
      <a:lvl9pPr marL="12855550" indent="-756209" algn="l" defTabSz="3024835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835" rtl="0" eaLnBrk="1" latinLnBrk="0" hangingPunct="1">
        <a:defRPr sz="5954" kern="1200">
          <a:solidFill>
            <a:schemeClr val="tx1"/>
          </a:solidFill>
          <a:latin typeface="+mn-lt"/>
          <a:ea typeface="+mn-ea"/>
          <a:cs typeface="+mn-cs"/>
        </a:defRPr>
      </a:lvl1pPr>
      <a:lvl2pPr marL="1512418" algn="l" defTabSz="3024835" rtl="0" eaLnBrk="1" latinLnBrk="0" hangingPunct="1">
        <a:defRPr sz="5954" kern="1200">
          <a:solidFill>
            <a:schemeClr val="tx1"/>
          </a:solidFill>
          <a:latin typeface="+mn-lt"/>
          <a:ea typeface="+mn-ea"/>
          <a:cs typeface="+mn-cs"/>
        </a:defRPr>
      </a:lvl2pPr>
      <a:lvl3pPr marL="3024835" algn="l" defTabSz="3024835" rtl="0" eaLnBrk="1" latinLnBrk="0" hangingPunct="1">
        <a:defRPr sz="5954" kern="1200">
          <a:solidFill>
            <a:schemeClr val="tx1"/>
          </a:solidFill>
          <a:latin typeface="+mn-lt"/>
          <a:ea typeface="+mn-ea"/>
          <a:cs typeface="+mn-cs"/>
        </a:defRPr>
      </a:lvl3pPr>
      <a:lvl4pPr marL="4537253" algn="l" defTabSz="3024835" rtl="0" eaLnBrk="1" latinLnBrk="0" hangingPunct="1">
        <a:defRPr sz="5954" kern="1200">
          <a:solidFill>
            <a:schemeClr val="tx1"/>
          </a:solidFill>
          <a:latin typeface="+mn-lt"/>
          <a:ea typeface="+mn-ea"/>
          <a:cs typeface="+mn-cs"/>
        </a:defRPr>
      </a:lvl4pPr>
      <a:lvl5pPr marL="6049670" algn="l" defTabSz="3024835" rtl="0" eaLnBrk="1" latinLnBrk="0" hangingPunct="1">
        <a:defRPr sz="5954" kern="1200">
          <a:solidFill>
            <a:schemeClr val="tx1"/>
          </a:solidFill>
          <a:latin typeface="+mn-lt"/>
          <a:ea typeface="+mn-ea"/>
          <a:cs typeface="+mn-cs"/>
        </a:defRPr>
      </a:lvl5pPr>
      <a:lvl6pPr marL="7562088" algn="l" defTabSz="3024835" rtl="0" eaLnBrk="1" latinLnBrk="0" hangingPunct="1">
        <a:defRPr sz="5954" kern="1200">
          <a:solidFill>
            <a:schemeClr val="tx1"/>
          </a:solidFill>
          <a:latin typeface="+mn-lt"/>
          <a:ea typeface="+mn-ea"/>
          <a:cs typeface="+mn-cs"/>
        </a:defRPr>
      </a:lvl6pPr>
      <a:lvl7pPr marL="9074506" algn="l" defTabSz="3024835" rtl="0" eaLnBrk="1" latinLnBrk="0" hangingPunct="1">
        <a:defRPr sz="5954" kern="1200">
          <a:solidFill>
            <a:schemeClr val="tx1"/>
          </a:solidFill>
          <a:latin typeface="+mn-lt"/>
          <a:ea typeface="+mn-ea"/>
          <a:cs typeface="+mn-cs"/>
        </a:defRPr>
      </a:lvl7pPr>
      <a:lvl8pPr marL="10586923" algn="l" defTabSz="3024835" rtl="0" eaLnBrk="1" latinLnBrk="0" hangingPunct="1">
        <a:defRPr sz="5954" kern="1200">
          <a:solidFill>
            <a:schemeClr val="tx1"/>
          </a:solidFill>
          <a:latin typeface="+mn-lt"/>
          <a:ea typeface="+mn-ea"/>
          <a:cs typeface="+mn-cs"/>
        </a:defRPr>
      </a:lvl8pPr>
      <a:lvl9pPr marL="12099341" algn="l" defTabSz="3024835" rtl="0" eaLnBrk="1" latinLnBrk="0" hangingPunct="1">
        <a:defRPr sz="59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>
            <a:extLst>
              <a:ext uri="{FF2B5EF4-FFF2-40B4-BE49-F238E27FC236}">
                <a16:creationId xmlns:a16="http://schemas.microsoft.com/office/drawing/2014/main" id="{217F8A9F-D877-479C-B5CE-7A49DCA5A4B8}"/>
              </a:ext>
            </a:extLst>
          </p:cNvPr>
          <p:cNvGrpSpPr/>
          <p:nvPr/>
        </p:nvGrpSpPr>
        <p:grpSpPr>
          <a:xfrm>
            <a:off x="341313" y="4182738"/>
            <a:ext cx="29556075" cy="1314554"/>
            <a:chOff x="341313" y="4182738"/>
            <a:chExt cx="29441812" cy="1314554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B52E1B3D-2CD5-4665-AA6A-C9EF1A947F11}"/>
                </a:ext>
              </a:extLst>
            </p:cNvPr>
            <p:cNvSpPr/>
            <p:nvPr/>
          </p:nvSpPr>
          <p:spPr bwMode="auto">
            <a:xfrm>
              <a:off x="341313" y="4182738"/>
              <a:ext cx="9639300" cy="1314554"/>
            </a:xfrm>
            <a:prstGeom prst="rect">
              <a:avLst/>
            </a:prstGeom>
            <a:solidFill>
              <a:srgbClr val="DCD2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dirty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1B9508A0-AE73-412A-BDC7-D29987634107}"/>
                </a:ext>
              </a:extLst>
            </p:cNvPr>
            <p:cNvSpPr/>
            <p:nvPr/>
          </p:nvSpPr>
          <p:spPr bwMode="auto">
            <a:xfrm>
              <a:off x="10247313" y="4182738"/>
              <a:ext cx="19535812" cy="1314554"/>
            </a:xfrm>
            <a:prstGeom prst="rect">
              <a:avLst/>
            </a:prstGeom>
            <a:solidFill>
              <a:srgbClr val="DCD2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dirty="0"/>
            </a:p>
          </p:txBody>
        </p:sp>
      </p:grpSp>
      <p:sp>
        <p:nvSpPr>
          <p:cNvPr id="79" name="Rectangle 78">
            <a:extLst>
              <a:ext uri="{FF2B5EF4-FFF2-40B4-BE49-F238E27FC236}">
                <a16:creationId xmlns:a16="http://schemas.microsoft.com/office/drawing/2014/main" id="{28CFBD0A-2B20-493D-91CF-A3911BCD59FB}"/>
              </a:ext>
            </a:extLst>
          </p:cNvPr>
          <p:cNvSpPr/>
          <p:nvPr/>
        </p:nvSpPr>
        <p:spPr bwMode="auto">
          <a:xfrm>
            <a:off x="10411069" y="5759346"/>
            <a:ext cx="19611285" cy="24168101"/>
          </a:xfrm>
          <a:prstGeom prst="rect">
            <a:avLst/>
          </a:prstGeom>
          <a:solidFill>
            <a:srgbClr val="DCD2C6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E2105E6-BEFF-4F1A-9AAF-517CAA020570}"/>
              </a:ext>
            </a:extLst>
          </p:cNvPr>
          <p:cNvSpPr/>
          <p:nvPr/>
        </p:nvSpPr>
        <p:spPr bwMode="auto">
          <a:xfrm>
            <a:off x="341313" y="5761385"/>
            <a:ext cx="9676710" cy="11281288"/>
          </a:xfrm>
          <a:prstGeom prst="rect">
            <a:avLst/>
          </a:prstGeom>
          <a:solidFill>
            <a:srgbClr val="DCD2C6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54D07F7-621E-490F-BBFC-4CC337685099}"/>
              </a:ext>
            </a:extLst>
          </p:cNvPr>
          <p:cNvSpPr/>
          <p:nvPr/>
        </p:nvSpPr>
        <p:spPr bwMode="auto">
          <a:xfrm>
            <a:off x="341313" y="18901511"/>
            <a:ext cx="9676710" cy="11033297"/>
          </a:xfrm>
          <a:prstGeom prst="rect">
            <a:avLst/>
          </a:prstGeom>
          <a:solidFill>
            <a:srgbClr val="DCD2C6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641788C-0304-4096-A79A-50F4AAA8071F}"/>
              </a:ext>
            </a:extLst>
          </p:cNvPr>
          <p:cNvSpPr/>
          <p:nvPr/>
        </p:nvSpPr>
        <p:spPr bwMode="auto">
          <a:xfrm>
            <a:off x="341313" y="31793647"/>
            <a:ext cx="9676710" cy="8262154"/>
          </a:xfrm>
          <a:prstGeom prst="rect">
            <a:avLst/>
          </a:prstGeom>
          <a:solidFill>
            <a:srgbClr val="DCD2C6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3F0B5A7-97A5-41C2-AB7B-6F54E16B5957}"/>
              </a:ext>
            </a:extLst>
          </p:cNvPr>
          <p:cNvSpPr/>
          <p:nvPr/>
        </p:nvSpPr>
        <p:spPr bwMode="auto">
          <a:xfrm>
            <a:off x="353651" y="17306036"/>
            <a:ext cx="9676710" cy="1331383"/>
          </a:xfrm>
          <a:prstGeom prst="rect">
            <a:avLst/>
          </a:prstGeom>
          <a:solidFill>
            <a:srgbClr val="DCD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3351D7F4-6129-4003-BABE-5658A325665A}"/>
              </a:ext>
            </a:extLst>
          </p:cNvPr>
          <p:cNvSpPr/>
          <p:nvPr/>
        </p:nvSpPr>
        <p:spPr bwMode="auto">
          <a:xfrm>
            <a:off x="353651" y="30206587"/>
            <a:ext cx="9676710" cy="1314554"/>
          </a:xfrm>
          <a:prstGeom prst="rect">
            <a:avLst/>
          </a:prstGeom>
          <a:solidFill>
            <a:srgbClr val="DCD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9D227957-CE45-469E-8808-DB14227E957A}"/>
              </a:ext>
            </a:extLst>
          </p:cNvPr>
          <p:cNvSpPr/>
          <p:nvPr/>
        </p:nvSpPr>
        <p:spPr bwMode="auto">
          <a:xfrm>
            <a:off x="10279407" y="30187900"/>
            <a:ext cx="19627505" cy="9867902"/>
          </a:xfrm>
          <a:prstGeom prst="rect">
            <a:avLst/>
          </a:prstGeom>
          <a:solidFill>
            <a:srgbClr val="DCD2C6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EBC5EE-9493-4BB9-B5FB-6FD82EAA56AE}"/>
              </a:ext>
            </a:extLst>
          </p:cNvPr>
          <p:cNvSpPr/>
          <p:nvPr/>
        </p:nvSpPr>
        <p:spPr>
          <a:xfrm>
            <a:off x="341313" y="40309800"/>
            <a:ext cx="19202400" cy="2133600"/>
          </a:xfrm>
          <a:prstGeom prst="rect">
            <a:avLst/>
          </a:prstGeom>
          <a:solidFill>
            <a:srgbClr val="296C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cxnSp>
        <p:nvCxnSpPr>
          <p:cNvPr id="5" name="Connecteur droit 144">
            <a:extLst>
              <a:ext uri="{FF2B5EF4-FFF2-40B4-BE49-F238E27FC236}">
                <a16:creationId xmlns:a16="http://schemas.microsoft.com/office/drawing/2014/main" id="{AA82D67C-C452-438A-8C83-E690D613B984}"/>
              </a:ext>
            </a:extLst>
          </p:cNvPr>
          <p:cNvCxnSpPr/>
          <p:nvPr/>
        </p:nvCxnSpPr>
        <p:spPr>
          <a:xfrm rot="5400000">
            <a:off x="6017318" y="41390095"/>
            <a:ext cx="1600200" cy="1587"/>
          </a:xfrm>
          <a:prstGeom prst="line">
            <a:avLst/>
          </a:prstGeom>
          <a:ln>
            <a:solidFill>
              <a:srgbClr val="F3EF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147">
            <a:extLst>
              <a:ext uri="{FF2B5EF4-FFF2-40B4-BE49-F238E27FC236}">
                <a16:creationId xmlns:a16="http://schemas.microsoft.com/office/drawing/2014/main" id="{5F3DA546-4F1C-4751-86BA-0BDAD97383F9}"/>
              </a:ext>
            </a:extLst>
          </p:cNvPr>
          <p:cNvCxnSpPr/>
          <p:nvPr/>
        </p:nvCxnSpPr>
        <p:spPr>
          <a:xfrm rot="5400000">
            <a:off x="14248607" y="41464706"/>
            <a:ext cx="1600200" cy="1587"/>
          </a:xfrm>
          <a:prstGeom prst="line">
            <a:avLst/>
          </a:prstGeom>
          <a:ln>
            <a:solidFill>
              <a:srgbClr val="F3EF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6F25ED29-907D-49E0-A633-DE827047CEEF}"/>
              </a:ext>
            </a:extLst>
          </p:cNvPr>
          <p:cNvSpPr/>
          <p:nvPr/>
        </p:nvSpPr>
        <p:spPr>
          <a:xfrm>
            <a:off x="19816763" y="40309800"/>
            <a:ext cx="2689225" cy="2133600"/>
          </a:xfrm>
          <a:prstGeom prst="rect">
            <a:avLst/>
          </a:prstGeom>
          <a:solidFill>
            <a:srgbClr val="88AF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>
              <a:solidFill>
                <a:srgbClr val="88AFA7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92C3D-D6C4-4C29-B721-BBEF45A447EF}"/>
              </a:ext>
            </a:extLst>
          </p:cNvPr>
          <p:cNvSpPr/>
          <p:nvPr/>
        </p:nvSpPr>
        <p:spPr bwMode="auto">
          <a:xfrm>
            <a:off x="2750254" y="378324"/>
            <a:ext cx="24938661" cy="1949146"/>
          </a:xfrm>
          <a:prstGeom prst="rect">
            <a:avLst/>
          </a:prstGeom>
          <a:solidFill>
            <a:srgbClr val="296C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8BD70CC-87A1-40DA-8169-9A6732B2EAB5}"/>
              </a:ext>
            </a:extLst>
          </p:cNvPr>
          <p:cNvSpPr/>
          <p:nvPr/>
        </p:nvSpPr>
        <p:spPr>
          <a:xfrm>
            <a:off x="15117763" y="17589500"/>
            <a:ext cx="533400" cy="342900"/>
          </a:xfrm>
          <a:prstGeom prst="rect">
            <a:avLst/>
          </a:prstGeom>
          <a:solidFill>
            <a:srgbClr val="DCD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CEFB2A6-A365-4BCE-A11D-8337F8646D7A}"/>
              </a:ext>
            </a:extLst>
          </p:cNvPr>
          <p:cNvSpPr/>
          <p:nvPr/>
        </p:nvSpPr>
        <p:spPr bwMode="auto">
          <a:xfrm>
            <a:off x="341314" y="2604091"/>
            <a:ext cx="29556074" cy="1314554"/>
          </a:xfrm>
          <a:prstGeom prst="rect">
            <a:avLst/>
          </a:prstGeom>
          <a:solidFill>
            <a:srgbClr val="5656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2EB7798-33D2-43EC-BC01-9DE785DA55F6}"/>
              </a:ext>
            </a:extLst>
          </p:cNvPr>
          <p:cNvSpPr/>
          <p:nvPr/>
        </p:nvSpPr>
        <p:spPr>
          <a:xfrm>
            <a:off x="350837" y="4164229"/>
            <a:ext cx="119063" cy="1324649"/>
          </a:xfrm>
          <a:prstGeom prst="rect">
            <a:avLst/>
          </a:prstGeom>
          <a:solidFill>
            <a:srgbClr val="F56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CC5986D-58BA-42EA-B720-6AB7C51E8D42}"/>
              </a:ext>
            </a:extLst>
          </p:cNvPr>
          <p:cNvSpPr txBox="1"/>
          <p:nvPr/>
        </p:nvSpPr>
        <p:spPr>
          <a:xfrm>
            <a:off x="4798764" y="410081"/>
            <a:ext cx="221912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F4F1EC"/>
                </a:solidFill>
                <a:latin typeface="Blanch Condensed" panose="020B0506000000020004" pitchFamily="34" charset="0"/>
                <a:ea typeface="Futura" panose="02020800000000000000" pitchFamily="18" charset="0"/>
                <a:cs typeface="Futura" panose="02020800000000000000" pitchFamily="18" charset="0"/>
              </a:rPr>
              <a:t>This Scientific Poster Template Is Provided By SADASC’26</a:t>
            </a:r>
          </a:p>
          <a:p>
            <a:pPr algn="ctr"/>
            <a:endParaRPr lang="en-US" sz="2800" dirty="0">
              <a:solidFill>
                <a:srgbClr val="F4F1EC"/>
              </a:solidFill>
              <a:latin typeface="Blanch Condensed" panose="020B0506000000020004" pitchFamily="34" charset="0"/>
              <a:ea typeface="Futura" panose="02020800000000000000" pitchFamily="18" charset="0"/>
              <a:cs typeface="Futura" panose="02020800000000000000" pitchFamily="18" charset="0"/>
            </a:endParaRPr>
          </a:p>
          <a:p>
            <a:pPr algn="ctr"/>
            <a:r>
              <a:rPr lang="en-US" sz="3600" dirty="0">
                <a:solidFill>
                  <a:srgbClr val="F4F1EC"/>
                </a:solidFill>
                <a:latin typeface="Blanch Condensed" panose="020B0506000000020004" pitchFamily="34" charset="0"/>
                <a:ea typeface="Futura" panose="02020800000000000000" pitchFamily="18" charset="0"/>
                <a:cs typeface="Futura" panose="02020800000000000000" pitchFamily="18" charset="0"/>
              </a:rPr>
              <a:t>Enter A Title To Your Poster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73D09369-6632-4845-9725-306F065ED7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401" y="38952242"/>
            <a:ext cx="19612532" cy="1085182"/>
          </a:xfrm>
          <a:prstGeom prst="rect">
            <a:avLst/>
          </a:prstGeom>
        </p:spPr>
      </p:pic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941EC51-3A7B-4C29-A35A-71216DFB96D5}"/>
              </a:ext>
            </a:extLst>
          </p:cNvPr>
          <p:cNvCxnSpPr>
            <a:cxnSpLocks/>
          </p:cNvCxnSpPr>
          <p:nvPr/>
        </p:nvCxnSpPr>
        <p:spPr>
          <a:xfrm>
            <a:off x="5874928" y="1322737"/>
            <a:ext cx="18898091" cy="26431"/>
          </a:xfrm>
          <a:prstGeom prst="line">
            <a:avLst/>
          </a:prstGeom>
          <a:ln w="19050">
            <a:solidFill>
              <a:srgbClr val="F4F1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4" name="TextBox 2123">
            <a:extLst>
              <a:ext uri="{FF2B5EF4-FFF2-40B4-BE49-F238E27FC236}">
                <a16:creationId xmlns:a16="http://schemas.microsoft.com/office/drawing/2014/main" id="{9DFE98C1-1898-4EB6-B049-68C2C3A0CF87}"/>
              </a:ext>
            </a:extLst>
          </p:cNvPr>
          <p:cNvSpPr txBox="1"/>
          <p:nvPr/>
        </p:nvSpPr>
        <p:spPr>
          <a:xfrm>
            <a:off x="2408074" y="2742547"/>
            <a:ext cx="2583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E7DFD4"/>
                </a:solidFill>
                <a:latin typeface="Blanch Condensed" panose="020B0506000000020004" pitchFamily="34" charset="0"/>
                <a:ea typeface="Futura" panose="02020800000000000000" pitchFamily="18" charset="0"/>
                <a:cs typeface="Futura" panose="02020800000000000000" pitchFamily="18" charset="0"/>
              </a:rPr>
              <a:t>Add Author Names and Information</a:t>
            </a:r>
          </a:p>
          <a:p>
            <a:pPr algn="ctr"/>
            <a:r>
              <a:rPr lang="en-US" sz="2800" dirty="0">
                <a:solidFill>
                  <a:srgbClr val="E7DFD4"/>
                </a:solidFill>
                <a:latin typeface="Blanch Condensed" panose="020B0506000000020004" pitchFamily="34" charset="0"/>
                <a:ea typeface="Futura" panose="02020800000000000000" pitchFamily="18" charset="0"/>
                <a:cs typeface="Futura" panose="02020800000000000000" pitchFamily="18" charset="0"/>
              </a:rPr>
              <a:t>Include University or Department Names if Needed</a:t>
            </a:r>
            <a:endParaRPr lang="en-US" sz="4400" dirty="0">
              <a:solidFill>
                <a:srgbClr val="E7DFD4"/>
              </a:solidFill>
              <a:latin typeface="Blanch Condensed" panose="020B0506000000020004" pitchFamily="34" charset="0"/>
              <a:ea typeface="Futura" panose="02020800000000000000" pitchFamily="18" charset="0"/>
              <a:cs typeface="Futura" panose="02020800000000000000" pitchFamily="18" charset="0"/>
            </a:endParaRPr>
          </a:p>
        </p:txBody>
      </p:sp>
      <p:grpSp>
        <p:nvGrpSpPr>
          <p:cNvPr id="2140" name="Groupe 188">
            <a:extLst>
              <a:ext uri="{FF2B5EF4-FFF2-40B4-BE49-F238E27FC236}">
                <a16:creationId xmlns:a16="http://schemas.microsoft.com/office/drawing/2014/main" id="{9327863F-E4C1-400E-A295-D328570BF8C1}"/>
              </a:ext>
            </a:extLst>
          </p:cNvPr>
          <p:cNvGrpSpPr>
            <a:grpSpLocks/>
          </p:cNvGrpSpPr>
          <p:nvPr/>
        </p:nvGrpSpPr>
        <p:grpSpPr bwMode="auto">
          <a:xfrm>
            <a:off x="22856949" y="34725521"/>
            <a:ext cx="6764337" cy="3746500"/>
            <a:chOff x="492125" y="8735678"/>
            <a:chExt cx="6764337" cy="3746672"/>
          </a:xfrm>
        </p:grpSpPr>
        <p:sp>
          <p:nvSpPr>
            <p:cNvPr id="2141" name="Rectangle 2140">
              <a:extLst>
                <a:ext uri="{FF2B5EF4-FFF2-40B4-BE49-F238E27FC236}">
                  <a16:creationId xmlns:a16="http://schemas.microsoft.com/office/drawing/2014/main" id="{4CE76712-CAAD-4034-B904-CB2153CEF452}"/>
                </a:ext>
              </a:extLst>
            </p:cNvPr>
            <p:cNvSpPr/>
            <p:nvPr/>
          </p:nvSpPr>
          <p:spPr>
            <a:xfrm>
              <a:off x="492125" y="8735678"/>
              <a:ext cx="6764337" cy="3746672"/>
            </a:xfrm>
            <a:prstGeom prst="rect">
              <a:avLst/>
            </a:prstGeom>
            <a:solidFill>
              <a:srgbClr val="88AF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142" name="ZoneTexte 36">
              <a:extLst>
                <a:ext uri="{FF2B5EF4-FFF2-40B4-BE49-F238E27FC236}">
                  <a16:creationId xmlns:a16="http://schemas.microsoft.com/office/drawing/2014/main" id="{0014FDD0-7E87-460A-ABB7-6721BF9432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898" y="8898985"/>
              <a:ext cx="6554787" cy="1200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146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28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110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3200" dirty="0">
                  <a:solidFill>
                    <a:srgbClr val="FAECD1"/>
                  </a:solidFill>
                  <a:latin typeface="Futura-CondensedLight" panose="020B0506000000000000" pitchFamily="34" charset="0"/>
                  <a:ea typeface="SimHei" panose="02010609060101010101" pitchFamily="49" charset="-122"/>
                </a:rPr>
                <a:t>SUBTITLE HERE...</a:t>
              </a:r>
            </a:p>
            <a:p>
              <a:pPr marL="0" marR="0" lvl="0" indent="0" algn="l" defTabSz="375639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 Light" panose="00000400000000000000" pitchFamily="50" charset="0"/>
                  <a:ea typeface="Open Sans" panose="020B0606030504020204" pitchFamily="34" charset="0"/>
                  <a:cs typeface="Open Sans" panose="020B0606030504020204" pitchFamily="34" charset="0"/>
                </a:rPr>
                <a:t>Add your information, graphs and images to this section.</a:t>
              </a:r>
            </a:p>
          </p:txBody>
        </p:sp>
      </p:grpSp>
      <p:grpSp>
        <p:nvGrpSpPr>
          <p:cNvPr id="2143" name="Groupe 136">
            <a:extLst>
              <a:ext uri="{FF2B5EF4-FFF2-40B4-BE49-F238E27FC236}">
                <a16:creationId xmlns:a16="http://schemas.microsoft.com/office/drawing/2014/main" id="{519ACD6C-D508-451E-8AF3-F1A1F89CE9A2}"/>
              </a:ext>
            </a:extLst>
          </p:cNvPr>
          <p:cNvGrpSpPr>
            <a:grpSpLocks/>
          </p:cNvGrpSpPr>
          <p:nvPr/>
        </p:nvGrpSpPr>
        <p:grpSpPr bwMode="auto">
          <a:xfrm>
            <a:off x="10503289" y="29308382"/>
            <a:ext cx="4405540" cy="432313"/>
            <a:chOff x="463097" y="8691454"/>
            <a:chExt cx="4405539" cy="432034"/>
          </a:xfrm>
        </p:grpSpPr>
        <p:sp>
          <p:nvSpPr>
            <p:cNvPr id="2144" name="Rectangle 2143">
              <a:extLst>
                <a:ext uri="{FF2B5EF4-FFF2-40B4-BE49-F238E27FC236}">
                  <a16:creationId xmlns:a16="http://schemas.microsoft.com/office/drawing/2014/main" id="{294C7C9C-B4A3-41C1-99E1-C2AA57E2516F}"/>
                </a:ext>
              </a:extLst>
            </p:cNvPr>
            <p:cNvSpPr/>
            <p:nvPr/>
          </p:nvSpPr>
          <p:spPr>
            <a:xfrm>
              <a:off x="463097" y="8691454"/>
              <a:ext cx="3970109" cy="432034"/>
            </a:xfrm>
            <a:prstGeom prst="rect">
              <a:avLst/>
            </a:prstGeom>
            <a:solidFill>
              <a:srgbClr val="E8E9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sp>
          <p:nvSpPr>
            <p:cNvPr id="2145" name="ZoneTexte 36">
              <a:extLst>
                <a:ext uri="{FF2B5EF4-FFF2-40B4-BE49-F238E27FC236}">
                  <a16:creationId xmlns:a16="http://schemas.microsoft.com/office/drawing/2014/main" id="{925744C6-9BCB-4F66-9248-7A7D1D6A33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125" y="8695887"/>
              <a:ext cx="4376511" cy="3998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146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28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110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>
                  <a:solidFill>
                    <a:srgbClr val="4E4748"/>
                  </a:solidFill>
                </a:rPr>
                <a:t>Image</a:t>
              </a:r>
              <a:endParaRPr lang="fr-FR" altLang="fr-FR" sz="2000" dirty="0">
                <a:solidFill>
                  <a:srgbClr val="F56F6E"/>
                </a:solidFill>
                <a:ea typeface="SimHei" panose="02010609060101010101" pitchFamily="49" charset="-122"/>
              </a:endParaRPr>
            </a:p>
          </p:txBody>
        </p:sp>
      </p:grpSp>
      <p:sp>
        <p:nvSpPr>
          <p:cNvPr id="2153" name="Rectangle 2152">
            <a:extLst>
              <a:ext uri="{FF2B5EF4-FFF2-40B4-BE49-F238E27FC236}">
                <a16:creationId xmlns:a16="http://schemas.microsoft.com/office/drawing/2014/main" id="{055BA81A-DA97-4DB1-95DD-C9D1DBE87E69}"/>
              </a:ext>
            </a:extLst>
          </p:cNvPr>
          <p:cNvSpPr/>
          <p:nvPr/>
        </p:nvSpPr>
        <p:spPr>
          <a:xfrm>
            <a:off x="10285758" y="4164229"/>
            <a:ext cx="119063" cy="1324649"/>
          </a:xfrm>
          <a:prstGeom prst="rect">
            <a:avLst/>
          </a:prstGeom>
          <a:solidFill>
            <a:srgbClr val="F56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5" name="Rectangle 2154">
            <a:extLst>
              <a:ext uri="{FF2B5EF4-FFF2-40B4-BE49-F238E27FC236}">
                <a16:creationId xmlns:a16="http://schemas.microsoft.com/office/drawing/2014/main" id="{7D1C63D4-BA9B-4E6B-B498-4E9968C85E3A}"/>
              </a:ext>
            </a:extLst>
          </p:cNvPr>
          <p:cNvSpPr/>
          <p:nvPr/>
        </p:nvSpPr>
        <p:spPr>
          <a:xfrm>
            <a:off x="350837" y="5760654"/>
            <a:ext cx="119063" cy="11282746"/>
          </a:xfrm>
          <a:prstGeom prst="rect">
            <a:avLst/>
          </a:prstGeom>
          <a:solidFill>
            <a:srgbClr val="F56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7" name="Rectangle 2156">
            <a:extLst>
              <a:ext uri="{FF2B5EF4-FFF2-40B4-BE49-F238E27FC236}">
                <a16:creationId xmlns:a16="http://schemas.microsoft.com/office/drawing/2014/main" id="{6136FDD4-4E50-4B37-AA6E-5C85B244E4B0}"/>
              </a:ext>
            </a:extLst>
          </p:cNvPr>
          <p:cNvSpPr/>
          <p:nvPr/>
        </p:nvSpPr>
        <p:spPr>
          <a:xfrm>
            <a:off x="350837" y="17314451"/>
            <a:ext cx="119063" cy="1314553"/>
          </a:xfrm>
          <a:prstGeom prst="rect">
            <a:avLst/>
          </a:prstGeom>
          <a:solidFill>
            <a:srgbClr val="F56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8" name="Rectangle 2157">
            <a:extLst>
              <a:ext uri="{FF2B5EF4-FFF2-40B4-BE49-F238E27FC236}">
                <a16:creationId xmlns:a16="http://schemas.microsoft.com/office/drawing/2014/main" id="{9E48DDA8-73DF-4DBF-BC1C-6F3260D8E8D9}"/>
              </a:ext>
            </a:extLst>
          </p:cNvPr>
          <p:cNvSpPr/>
          <p:nvPr/>
        </p:nvSpPr>
        <p:spPr>
          <a:xfrm>
            <a:off x="341313" y="18910299"/>
            <a:ext cx="128587" cy="11023781"/>
          </a:xfrm>
          <a:prstGeom prst="rect">
            <a:avLst/>
          </a:prstGeom>
          <a:solidFill>
            <a:srgbClr val="F56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9" name="Rectangle 2158">
            <a:extLst>
              <a:ext uri="{FF2B5EF4-FFF2-40B4-BE49-F238E27FC236}">
                <a16:creationId xmlns:a16="http://schemas.microsoft.com/office/drawing/2014/main" id="{FF20415D-1259-4BC0-87CF-150B1F8632A9}"/>
              </a:ext>
            </a:extLst>
          </p:cNvPr>
          <p:cNvSpPr/>
          <p:nvPr/>
        </p:nvSpPr>
        <p:spPr>
          <a:xfrm>
            <a:off x="350837" y="30187900"/>
            <a:ext cx="119063" cy="1314553"/>
          </a:xfrm>
          <a:prstGeom prst="rect">
            <a:avLst/>
          </a:prstGeom>
          <a:solidFill>
            <a:srgbClr val="F56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0" name="Rectangle 2159">
            <a:extLst>
              <a:ext uri="{FF2B5EF4-FFF2-40B4-BE49-F238E27FC236}">
                <a16:creationId xmlns:a16="http://schemas.microsoft.com/office/drawing/2014/main" id="{D61C3F80-19BA-48E5-BEB8-19A6DA118A58}"/>
              </a:ext>
            </a:extLst>
          </p:cNvPr>
          <p:cNvSpPr/>
          <p:nvPr/>
        </p:nvSpPr>
        <p:spPr>
          <a:xfrm>
            <a:off x="341313" y="31783748"/>
            <a:ext cx="128587" cy="8272053"/>
          </a:xfrm>
          <a:prstGeom prst="rect">
            <a:avLst/>
          </a:prstGeom>
          <a:solidFill>
            <a:srgbClr val="F56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1" name="Rectangle 2160">
            <a:extLst>
              <a:ext uri="{FF2B5EF4-FFF2-40B4-BE49-F238E27FC236}">
                <a16:creationId xmlns:a16="http://schemas.microsoft.com/office/drawing/2014/main" id="{EB15EAC5-223F-4725-8BE8-13DBEB234181}"/>
              </a:ext>
            </a:extLst>
          </p:cNvPr>
          <p:cNvSpPr/>
          <p:nvPr/>
        </p:nvSpPr>
        <p:spPr>
          <a:xfrm>
            <a:off x="10285414" y="30175198"/>
            <a:ext cx="119064" cy="9867902"/>
          </a:xfrm>
          <a:prstGeom prst="rect">
            <a:avLst/>
          </a:prstGeom>
          <a:solidFill>
            <a:srgbClr val="296C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548" name="Picture 2547">
            <a:extLst>
              <a:ext uri="{FF2B5EF4-FFF2-40B4-BE49-F238E27FC236}">
                <a16:creationId xmlns:a16="http://schemas.microsoft.com/office/drawing/2014/main" id="{08BC3054-5D79-42CB-B918-C2092745C68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958239" y="349387"/>
            <a:ext cx="3826148" cy="1973132"/>
          </a:xfrm>
          <a:prstGeom prst="rect">
            <a:avLst/>
          </a:prstGeom>
        </p:spPr>
      </p:pic>
      <p:sp>
        <p:nvSpPr>
          <p:cNvPr id="167" name="Graphic 464" descr="Books">
            <a:extLst>
              <a:ext uri="{FF2B5EF4-FFF2-40B4-BE49-F238E27FC236}">
                <a16:creationId xmlns:a16="http://schemas.microsoft.com/office/drawing/2014/main" id="{AB646D4B-3650-48D9-A296-E729DF232AA7}"/>
              </a:ext>
            </a:extLst>
          </p:cNvPr>
          <p:cNvSpPr/>
          <p:nvPr/>
        </p:nvSpPr>
        <p:spPr>
          <a:xfrm>
            <a:off x="8842278" y="30430064"/>
            <a:ext cx="956084" cy="892121"/>
          </a:xfrm>
          <a:custGeom>
            <a:avLst/>
            <a:gdLst>
              <a:gd name="connsiteX0" fmla="*/ 811530 w 811529"/>
              <a:gd name="connsiteY0" fmla="*/ 266700 h 757237"/>
              <a:gd name="connsiteX1" fmla="*/ 762000 w 811529"/>
              <a:gd name="connsiteY1" fmla="*/ 248603 h 757237"/>
              <a:gd name="connsiteX2" fmla="*/ 762000 w 811529"/>
              <a:gd name="connsiteY2" fmla="*/ 144780 h 757237"/>
              <a:gd name="connsiteX3" fmla="*/ 811530 w 811529"/>
              <a:gd name="connsiteY3" fmla="*/ 123825 h 757237"/>
              <a:gd name="connsiteX4" fmla="*/ 476250 w 811529"/>
              <a:gd name="connsiteY4" fmla="*/ 0 h 757237"/>
              <a:gd name="connsiteX5" fmla="*/ 68580 w 811529"/>
              <a:gd name="connsiteY5" fmla="*/ 142875 h 757237"/>
              <a:gd name="connsiteX6" fmla="*/ 28575 w 811529"/>
              <a:gd name="connsiteY6" fmla="*/ 257175 h 757237"/>
              <a:gd name="connsiteX7" fmla="*/ 33337 w 811529"/>
              <a:gd name="connsiteY7" fmla="*/ 299085 h 757237"/>
              <a:gd name="connsiteX8" fmla="*/ 0 w 811529"/>
              <a:gd name="connsiteY8" fmla="*/ 409575 h 757237"/>
              <a:gd name="connsiteX9" fmla="*/ 28575 w 811529"/>
              <a:gd name="connsiteY9" fmla="*/ 492443 h 757237"/>
              <a:gd name="connsiteX10" fmla="*/ 26670 w 811529"/>
              <a:gd name="connsiteY10" fmla="*/ 552450 h 757237"/>
              <a:gd name="connsiteX11" fmla="*/ 76200 w 811529"/>
              <a:gd name="connsiteY11" fmla="*/ 647700 h 757237"/>
              <a:gd name="connsiteX12" fmla="*/ 340995 w 811529"/>
              <a:gd name="connsiteY12" fmla="*/ 757238 h 757237"/>
              <a:gd name="connsiteX13" fmla="*/ 809625 w 811529"/>
              <a:gd name="connsiteY13" fmla="*/ 562928 h 757237"/>
              <a:gd name="connsiteX14" fmla="*/ 760095 w 811529"/>
              <a:gd name="connsiteY14" fmla="*/ 544830 h 757237"/>
              <a:gd name="connsiteX15" fmla="*/ 760095 w 811529"/>
              <a:gd name="connsiteY15" fmla="*/ 440055 h 757237"/>
              <a:gd name="connsiteX16" fmla="*/ 809625 w 811529"/>
              <a:gd name="connsiteY16" fmla="*/ 419100 h 757237"/>
              <a:gd name="connsiteX17" fmla="*/ 733425 w 811529"/>
              <a:gd name="connsiteY17" fmla="*/ 390525 h 757237"/>
              <a:gd name="connsiteX18" fmla="*/ 733425 w 811529"/>
              <a:gd name="connsiteY18" fmla="*/ 299085 h 757237"/>
              <a:gd name="connsiteX19" fmla="*/ 811530 w 811529"/>
              <a:gd name="connsiteY19" fmla="*/ 266700 h 757237"/>
              <a:gd name="connsiteX20" fmla="*/ 80010 w 811529"/>
              <a:gd name="connsiteY20" fmla="*/ 209550 h 757237"/>
              <a:gd name="connsiteX21" fmla="*/ 344805 w 811529"/>
              <a:gd name="connsiteY21" fmla="*/ 313373 h 757237"/>
              <a:gd name="connsiteX22" fmla="*/ 724853 w 811529"/>
              <a:gd name="connsiteY22" fmla="*/ 160020 h 757237"/>
              <a:gd name="connsiteX23" fmla="*/ 724853 w 811529"/>
              <a:gd name="connsiteY23" fmla="*/ 241935 h 757237"/>
              <a:gd name="connsiteX24" fmla="*/ 344805 w 811529"/>
              <a:gd name="connsiteY24" fmla="*/ 400050 h 757237"/>
              <a:gd name="connsiteX25" fmla="*/ 80010 w 811529"/>
              <a:gd name="connsiteY25" fmla="*/ 295275 h 757237"/>
              <a:gd name="connsiteX26" fmla="*/ 80010 w 811529"/>
              <a:gd name="connsiteY26" fmla="*/ 209550 h 757237"/>
              <a:gd name="connsiteX27" fmla="*/ 722948 w 811529"/>
              <a:gd name="connsiteY27" fmla="*/ 538163 h 757237"/>
              <a:gd name="connsiteX28" fmla="*/ 342900 w 811529"/>
              <a:gd name="connsiteY28" fmla="*/ 695325 h 757237"/>
              <a:gd name="connsiteX29" fmla="*/ 77153 w 811529"/>
              <a:gd name="connsiteY29" fmla="*/ 590550 h 757237"/>
              <a:gd name="connsiteX30" fmla="*/ 77153 w 811529"/>
              <a:gd name="connsiteY30" fmla="*/ 516255 h 757237"/>
              <a:gd name="connsiteX31" fmla="*/ 314325 w 811529"/>
              <a:gd name="connsiteY31" fmla="*/ 613410 h 757237"/>
              <a:gd name="connsiteX32" fmla="*/ 723900 w 811529"/>
              <a:gd name="connsiteY32" fmla="*/ 451485 h 757237"/>
              <a:gd name="connsiteX33" fmla="*/ 722948 w 811529"/>
              <a:gd name="connsiteY33" fmla="*/ 538163 h 757237"/>
              <a:gd name="connsiteX34" fmla="*/ 696278 w 811529"/>
              <a:gd name="connsiteY34" fmla="*/ 395288 h 757237"/>
              <a:gd name="connsiteX35" fmla="*/ 316230 w 811529"/>
              <a:gd name="connsiteY35" fmla="*/ 552450 h 757237"/>
              <a:gd name="connsiteX36" fmla="*/ 51435 w 811529"/>
              <a:gd name="connsiteY36" fmla="*/ 447675 h 757237"/>
              <a:gd name="connsiteX37" fmla="*/ 51435 w 811529"/>
              <a:gd name="connsiteY37" fmla="*/ 361950 h 757237"/>
              <a:gd name="connsiteX38" fmla="*/ 323850 w 811529"/>
              <a:gd name="connsiteY38" fmla="*/ 470535 h 757237"/>
              <a:gd name="connsiteX39" fmla="*/ 697230 w 811529"/>
              <a:gd name="connsiteY39" fmla="*/ 314325 h 757237"/>
              <a:gd name="connsiteX40" fmla="*/ 697230 w 811529"/>
              <a:gd name="connsiteY40" fmla="*/ 395288 h 757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811529" h="757237">
                <a:moveTo>
                  <a:pt x="811530" y="266700"/>
                </a:moveTo>
                <a:lnTo>
                  <a:pt x="762000" y="248603"/>
                </a:lnTo>
                <a:lnTo>
                  <a:pt x="762000" y="144780"/>
                </a:lnTo>
                <a:lnTo>
                  <a:pt x="811530" y="123825"/>
                </a:lnTo>
                <a:lnTo>
                  <a:pt x="476250" y="0"/>
                </a:lnTo>
                <a:lnTo>
                  <a:pt x="68580" y="142875"/>
                </a:lnTo>
                <a:cubicBezTo>
                  <a:pt x="29528" y="161925"/>
                  <a:pt x="28575" y="214312"/>
                  <a:pt x="28575" y="257175"/>
                </a:cubicBezTo>
                <a:cubicBezTo>
                  <a:pt x="28575" y="271463"/>
                  <a:pt x="30480" y="285750"/>
                  <a:pt x="33337" y="299085"/>
                </a:cubicBezTo>
                <a:cubicBezTo>
                  <a:pt x="952" y="320040"/>
                  <a:pt x="0" y="368618"/>
                  <a:pt x="0" y="409575"/>
                </a:cubicBezTo>
                <a:cubicBezTo>
                  <a:pt x="0" y="442913"/>
                  <a:pt x="7620" y="473393"/>
                  <a:pt x="28575" y="492443"/>
                </a:cubicBezTo>
                <a:cubicBezTo>
                  <a:pt x="23813" y="508635"/>
                  <a:pt x="26670" y="528638"/>
                  <a:pt x="26670" y="552450"/>
                </a:cubicBezTo>
                <a:cubicBezTo>
                  <a:pt x="26670" y="595313"/>
                  <a:pt x="38100" y="634365"/>
                  <a:pt x="76200" y="647700"/>
                </a:cubicBezTo>
                <a:lnTo>
                  <a:pt x="340995" y="757238"/>
                </a:lnTo>
                <a:lnTo>
                  <a:pt x="809625" y="562928"/>
                </a:lnTo>
                <a:lnTo>
                  <a:pt x="760095" y="544830"/>
                </a:lnTo>
                <a:lnTo>
                  <a:pt x="760095" y="440055"/>
                </a:lnTo>
                <a:lnTo>
                  <a:pt x="809625" y="419100"/>
                </a:lnTo>
                <a:lnTo>
                  <a:pt x="733425" y="390525"/>
                </a:lnTo>
                <a:lnTo>
                  <a:pt x="733425" y="299085"/>
                </a:lnTo>
                <a:lnTo>
                  <a:pt x="811530" y="266700"/>
                </a:lnTo>
                <a:close/>
                <a:moveTo>
                  <a:pt x="80010" y="209550"/>
                </a:moveTo>
                <a:lnTo>
                  <a:pt x="344805" y="313373"/>
                </a:lnTo>
                <a:lnTo>
                  <a:pt x="724853" y="160020"/>
                </a:lnTo>
                <a:lnTo>
                  <a:pt x="724853" y="241935"/>
                </a:lnTo>
                <a:lnTo>
                  <a:pt x="344805" y="400050"/>
                </a:lnTo>
                <a:lnTo>
                  <a:pt x="80010" y="295275"/>
                </a:lnTo>
                <a:lnTo>
                  <a:pt x="80010" y="209550"/>
                </a:lnTo>
                <a:close/>
                <a:moveTo>
                  <a:pt x="722948" y="538163"/>
                </a:moveTo>
                <a:lnTo>
                  <a:pt x="342900" y="695325"/>
                </a:lnTo>
                <a:lnTo>
                  <a:pt x="77153" y="590550"/>
                </a:lnTo>
                <a:lnTo>
                  <a:pt x="77153" y="516255"/>
                </a:lnTo>
                <a:lnTo>
                  <a:pt x="314325" y="613410"/>
                </a:lnTo>
                <a:lnTo>
                  <a:pt x="723900" y="451485"/>
                </a:lnTo>
                <a:lnTo>
                  <a:pt x="722948" y="538163"/>
                </a:lnTo>
                <a:close/>
                <a:moveTo>
                  <a:pt x="696278" y="395288"/>
                </a:moveTo>
                <a:lnTo>
                  <a:pt x="316230" y="552450"/>
                </a:lnTo>
                <a:lnTo>
                  <a:pt x="51435" y="447675"/>
                </a:lnTo>
                <a:lnTo>
                  <a:pt x="51435" y="361950"/>
                </a:lnTo>
                <a:lnTo>
                  <a:pt x="323850" y="470535"/>
                </a:lnTo>
                <a:lnTo>
                  <a:pt x="697230" y="314325"/>
                </a:lnTo>
                <a:lnTo>
                  <a:pt x="697230" y="395288"/>
                </a:lnTo>
                <a:close/>
              </a:path>
            </a:pathLst>
          </a:custGeom>
          <a:solidFill>
            <a:srgbClr val="F56F6E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68" name="Graphic 167" descr="Closed book">
            <a:extLst>
              <a:ext uri="{FF2B5EF4-FFF2-40B4-BE49-F238E27FC236}">
                <a16:creationId xmlns:a16="http://schemas.microsoft.com/office/drawing/2014/main" id="{A22FDB65-3C85-4E10-85C5-62EE34B67A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69274" y="4373371"/>
            <a:ext cx="914400" cy="914400"/>
          </a:xfrm>
          <a:prstGeom prst="rect">
            <a:avLst/>
          </a:prstGeom>
        </p:spPr>
      </p:pic>
      <p:sp>
        <p:nvSpPr>
          <p:cNvPr id="183" name="ZoneTexte 175">
            <a:extLst>
              <a:ext uri="{FF2B5EF4-FFF2-40B4-BE49-F238E27FC236}">
                <a16:creationId xmlns:a16="http://schemas.microsoft.com/office/drawing/2014/main" id="{974FEDA1-6C33-43A9-8649-1199087C7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608" y="5985013"/>
            <a:ext cx="4607305" cy="10556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r>
              <a:rPr lang="fr-FR" altLang="fr-FR" sz="2000" dirty="0">
                <a:solidFill>
                  <a:srgbClr val="4E4748"/>
                </a:solidFill>
              </a:rPr>
              <a:t>.</a:t>
            </a: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185" name="ZoneTexte 175">
            <a:extLst>
              <a:ext uri="{FF2B5EF4-FFF2-40B4-BE49-F238E27FC236}">
                <a16:creationId xmlns:a16="http://schemas.microsoft.com/office/drawing/2014/main" id="{85F6290C-D858-40B1-9BD0-EDD7FDEBD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1636" y="6036348"/>
            <a:ext cx="460730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just"/>
            <a:r>
              <a:rPr lang="fr-FR" altLang="fr-FR" sz="2000" dirty="0">
                <a:solidFill>
                  <a:srgbClr val="4E4748"/>
                </a:solidFill>
              </a:rPr>
              <a:t>.</a:t>
            </a:r>
          </a:p>
        </p:txBody>
      </p:sp>
      <p:sp>
        <p:nvSpPr>
          <p:cNvPr id="84" name="ZoneTexte 175">
            <a:extLst>
              <a:ext uri="{FF2B5EF4-FFF2-40B4-BE49-F238E27FC236}">
                <a16:creationId xmlns:a16="http://schemas.microsoft.com/office/drawing/2014/main" id="{4C9AB1A4-8C05-4C8A-9A10-6EBA89B78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6996" y="19507551"/>
            <a:ext cx="4607305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</p:txBody>
      </p:sp>
      <p:sp>
        <p:nvSpPr>
          <p:cNvPr id="85" name="ZoneTexte 175">
            <a:extLst>
              <a:ext uri="{FF2B5EF4-FFF2-40B4-BE49-F238E27FC236}">
                <a16:creationId xmlns:a16="http://schemas.microsoft.com/office/drawing/2014/main" id="{B3F91389-40B7-4415-A337-6D32ED7EA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363" y="19563890"/>
            <a:ext cx="4607305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r>
              <a:rPr lang="fr-FR" altLang="fr-FR" sz="2000" dirty="0">
                <a:solidFill>
                  <a:srgbClr val="4E4748"/>
                </a:solidFill>
              </a:rPr>
              <a:t>.</a:t>
            </a: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FC623C8B-739A-409C-99F0-6E1B0D75BDFC}"/>
              </a:ext>
            </a:extLst>
          </p:cNvPr>
          <p:cNvSpPr txBox="1"/>
          <p:nvPr/>
        </p:nvSpPr>
        <p:spPr>
          <a:xfrm>
            <a:off x="737634" y="4186836"/>
            <a:ext cx="86921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296C72"/>
                </a:solidFill>
                <a:latin typeface="Blanch Condensed" panose="020B0506000000020004" pitchFamily="34" charset="0"/>
                <a:ea typeface="Futura" panose="02020800000000000000" pitchFamily="18" charset="0"/>
                <a:cs typeface="Futura" panose="02020800000000000000" pitchFamily="18" charset="0"/>
              </a:rPr>
              <a:t>01. ABSTRACT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5AF9347-0EB7-43D6-8B04-9A427E6F3ADA}"/>
              </a:ext>
            </a:extLst>
          </p:cNvPr>
          <p:cNvSpPr txBox="1"/>
          <p:nvPr/>
        </p:nvSpPr>
        <p:spPr>
          <a:xfrm>
            <a:off x="10562770" y="4186836"/>
            <a:ext cx="197300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8000">
                <a:solidFill>
                  <a:srgbClr val="296C72"/>
                </a:solidFill>
                <a:latin typeface="Blanch Condensed" panose="020B0506000000020004" pitchFamily="34" charset="0"/>
                <a:ea typeface="Futura" panose="02020800000000000000" pitchFamily="18" charset="0"/>
                <a:cs typeface="Futura" panose="02020800000000000000" pitchFamily="18" charset="0"/>
              </a:defRPr>
            </a:lvl1pPr>
          </a:lstStyle>
          <a:p>
            <a:r>
              <a:rPr lang="en-US" dirty="0"/>
              <a:t>02. MATERIALS &amp; METHODS RESULTS</a:t>
            </a:r>
            <a:endParaRPr lang="fr-FR" altLang="fr-FR" dirty="0"/>
          </a:p>
          <a:p>
            <a:endParaRPr lang="en-US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361768A-0C92-4980-ACBE-94B33841FF5C}"/>
              </a:ext>
            </a:extLst>
          </p:cNvPr>
          <p:cNvSpPr txBox="1"/>
          <p:nvPr/>
        </p:nvSpPr>
        <p:spPr>
          <a:xfrm>
            <a:off x="734359" y="17299708"/>
            <a:ext cx="86921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296C72"/>
                </a:solidFill>
                <a:latin typeface="Blanch Condensed" panose="020B0506000000020004" pitchFamily="34" charset="0"/>
                <a:ea typeface="Futura" panose="02020800000000000000" pitchFamily="18" charset="0"/>
                <a:cs typeface="Futura" panose="02020800000000000000" pitchFamily="18" charset="0"/>
              </a:rPr>
              <a:t>03. OBJECTIVES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CA1DE07C-C9B4-4AF3-9747-08756807F1D9}"/>
              </a:ext>
            </a:extLst>
          </p:cNvPr>
          <p:cNvSpPr txBox="1"/>
          <p:nvPr/>
        </p:nvSpPr>
        <p:spPr>
          <a:xfrm>
            <a:off x="22856949" y="40278153"/>
            <a:ext cx="7040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4E3D29"/>
                </a:solidFill>
                <a:latin typeface="Arial Narrow" panose="020B0606020202030204" pitchFamily="34" charset="0"/>
                <a:ea typeface="Futura" panose="02020800000000000000" pitchFamily="18" charset="0"/>
                <a:cs typeface="Futura" panose="02020800000000000000" pitchFamily="18" charset="0"/>
              </a:rPr>
              <a:t>Acknowledgements or  contact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9160975-EC5C-4FC5-8E43-7BA80A595582}"/>
              </a:ext>
            </a:extLst>
          </p:cNvPr>
          <p:cNvCxnSpPr/>
          <p:nvPr/>
        </p:nvCxnSpPr>
        <p:spPr>
          <a:xfrm>
            <a:off x="22959800" y="40647485"/>
            <a:ext cx="6741038" cy="0"/>
          </a:xfrm>
          <a:prstGeom prst="line">
            <a:avLst/>
          </a:prstGeom>
          <a:ln w="19050">
            <a:solidFill>
              <a:srgbClr val="296C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C52DBD36-52FF-49AA-88BD-9198069C94E5}"/>
              </a:ext>
            </a:extLst>
          </p:cNvPr>
          <p:cNvSpPr txBox="1"/>
          <p:nvPr/>
        </p:nvSpPr>
        <p:spPr>
          <a:xfrm>
            <a:off x="734359" y="30215795"/>
            <a:ext cx="86921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296C72"/>
                </a:solidFill>
                <a:latin typeface="Blanch Condensed" panose="020B0506000000020004" pitchFamily="34" charset="0"/>
                <a:ea typeface="Futura" panose="02020800000000000000" pitchFamily="18" charset="0"/>
                <a:cs typeface="Futura" panose="02020800000000000000" pitchFamily="18" charset="0"/>
              </a:rPr>
              <a:t>04. CONCLUSIONS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CE36ED3-B918-4162-8F08-5C9C00018E74}"/>
              </a:ext>
            </a:extLst>
          </p:cNvPr>
          <p:cNvGrpSpPr/>
          <p:nvPr/>
        </p:nvGrpSpPr>
        <p:grpSpPr>
          <a:xfrm>
            <a:off x="6695055" y="16385000"/>
            <a:ext cx="3335305" cy="315286"/>
            <a:chOff x="6695055" y="16385000"/>
            <a:chExt cx="3335305" cy="315286"/>
          </a:xfrm>
        </p:grpSpPr>
        <p:grpSp>
          <p:nvGrpSpPr>
            <p:cNvPr id="2150" name="Group 2149">
              <a:extLst>
                <a:ext uri="{FF2B5EF4-FFF2-40B4-BE49-F238E27FC236}">
                  <a16:creationId xmlns:a16="http://schemas.microsoft.com/office/drawing/2014/main" id="{4C15D205-2528-4700-8DC5-582CAB2C7B06}"/>
                </a:ext>
              </a:extLst>
            </p:cNvPr>
            <p:cNvGrpSpPr/>
            <p:nvPr/>
          </p:nvGrpSpPr>
          <p:grpSpPr>
            <a:xfrm>
              <a:off x="6695055" y="16388073"/>
              <a:ext cx="3335305" cy="312213"/>
              <a:chOff x="6695055" y="16108675"/>
              <a:chExt cx="3335305" cy="312213"/>
            </a:xfrm>
          </p:grpSpPr>
          <p:sp>
            <p:nvSpPr>
              <p:cNvPr id="2147" name="Rectangle 2146">
                <a:extLst>
                  <a:ext uri="{FF2B5EF4-FFF2-40B4-BE49-F238E27FC236}">
                    <a16:creationId xmlns:a16="http://schemas.microsoft.com/office/drawing/2014/main" id="{32DF66BF-62F5-4730-A4D6-E3E14B6DEF01}"/>
                  </a:ext>
                </a:extLst>
              </p:cNvPr>
              <p:cNvSpPr/>
              <p:nvPr/>
            </p:nvSpPr>
            <p:spPr bwMode="auto">
              <a:xfrm>
                <a:off x="6819900" y="16108675"/>
                <a:ext cx="3210460" cy="312213"/>
              </a:xfrm>
              <a:prstGeom prst="rect">
                <a:avLst/>
              </a:prstGeom>
              <a:solidFill>
                <a:srgbClr val="296C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 sz="1400" dirty="0"/>
              </a:p>
            </p:txBody>
          </p:sp>
          <p:sp>
            <p:nvSpPr>
              <p:cNvPr id="2149" name="Rectangle 2148">
                <a:extLst>
                  <a:ext uri="{FF2B5EF4-FFF2-40B4-BE49-F238E27FC236}">
                    <a16:creationId xmlns:a16="http://schemas.microsoft.com/office/drawing/2014/main" id="{6F89EC70-5540-4013-8A49-3927D696DE33}"/>
                  </a:ext>
                </a:extLst>
              </p:cNvPr>
              <p:cNvSpPr/>
              <p:nvPr/>
            </p:nvSpPr>
            <p:spPr>
              <a:xfrm>
                <a:off x="6695055" y="16108675"/>
                <a:ext cx="124845" cy="307776"/>
              </a:xfrm>
              <a:prstGeom prst="rect">
                <a:avLst/>
              </a:prstGeom>
              <a:solidFill>
                <a:srgbClr val="F56F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151" name="ZoneTexte 36">
              <a:extLst>
                <a:ext uri="{FF2B5EF4-FFF2-40B4-BE49-F238E27FC236}">
                  <a16:creationId xmlns:a16="http://schemas.microsoft.com/office/drawing/2014/main" id="{644A9F72-6C79-4DBE-A83C-14AEEAA086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16625" y="16385000"/>
              <a:ext cx="3067049" cy="307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146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28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110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400" dirty="0" err="1">
                  <a:solidFill>
                    <a:srgbClr val="DCD2C6"/>
                  </a:solidFill>
                </a:rPr>
                <a:t>Ocaecat</a:t>
              </a:r>
              <a:r>
                <a:rPr lang="fr-FR" altLang="fr-FR" sz="1400" dirty="0">
                  <a:solidFill>
                    <a:srgbClr val="DCD2C6"/>
                  </a:solidFill>
                </a:rPr>
                <a:t> cupidatat non proident, </a:t>
              </a:r>
              <a:endParaRPr lang="fr-FR" altLang="fr-FR" sz="1400" dirty="0">
                <a:solidFill>
                  <a:srgbClr val="DCD2C6"/>
                </a:solidFill>
                <a:ea typeface="SimHei" panose="02010609060101010101" pitchFamily="49" charset="-122"/>
              </a:endParaRPr>
            </a:p>
          </p:txBody>
        </p:sp>
      </p:grpSp>
      <p:grpSp>
        <p:nvGrpSpPr>
          <p:cNvPr id="98" name="Groupe 188">
            <a:extLst>
              <a:ext uri="{FF2B5EF4-FFF2-40B4-BE49-F238E27FC236}">
                <a16:creationId xmlns:a16="http://schemas.microsoft.com/office/drawing/2014/main" id="{437A24B0-03D1-4347-AA82-9A66E7930E76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021324" y="37131646"/>
            <a:ext cx="4716564" cy="2612319"/>
            <a:chOff x="492125" y="8735678"/>
            <a:chExt cx="6764337" cy="3746672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1B3C885B-4697-467B-9263-F2B23C52C331}"/>
                </a:ext>
              </a:extLst>
            </p:cNvPr>
            <p:cNvSpPr/>
            <p:nvPr/>
          </p:nvSpPr>
          <p:spPr>
            <a:xfrm>
              <a:off x="492125" y="8735678"/>
              <a:ext cx="6764337" cy="3746672"/>
            </a:xfrm>
            <a:prstGeom prst="rect">
              <a:avLst/>
            </a:prstGeom>
            <a:solidFill>
              <a:srgbClr val="88AF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00" name="ZoneTexte 36">
              <a:extLst>
                <a:ext uri="{FF2B5EF4-FFF2-40B4-BE49-F238E27FC236}">
                  <a16:creationId xmlns:a16="http://schemas.microsoft.com/office/drawing/2014/main" id="{C41B7C6A-3E84-4FA5-B504-48C6420B05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898" y="8898985"/>
              <a:ext cx="6554787" cy="1721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146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28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110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3200" dirty="0">
                  <a:solidFill>
                    <a:srgbClr val="FAECD1"/>
                  </a:solidFill>
                  <a:latin typeface="Futura-CondensedLight" panose="020B0506000000000000" pitchFamily="34" charset="0"/>
                  <a:ea typeface="SimHei" panose="02010609060101010101" pitchFamily="49" charset="-122"/>
                </a:rPr>
                <a:t>SUBTITLE HERE...</a:t>
              </a:r>
            </a:p>
            <a:p>
              <a:pPr marL="0" marR="0" lvl="0" indent="0" algn="l" defTabSz="375639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 Light" panose="00000400000000000000" pitchFamily="50" charset="0"/>
                  <a:ea typeface="Open Sans" panose="020B0606030504020204" pitchFamily="34" charset="0"/>
                  <a:cs typeface="Open Sans" panose="020B0606030504020204" pitchFamily="34" charset="0"/>
                </a:rPr>
                <a:t>Add your information, graphs and images to this section.</a:t>
              </a:r>
            </a:p>
          </p:txBody>
        </p:sp>
      </p:grpSp>
      <p:sp>
        <p:nvSpPr>
          <p:cNvPr id="101" name="ZoneTexte 175">
            <a:extLst>
              <a:ext uri="{FF2B5EF4-FFF2-40B4-BE49-F238E27FC236}">
                <a16:creationId xmlns:a16="http://schemas.microsoft.com/office/drawing/2014/main" id="{C935BFC0-BF56-452B-8F32-2CD25830C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0148" y="32137921"/>
            <a:ext cx="4607305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r>
              <a:rPr lang="fr-FR" altLang="fr-FR" sz="2000" dirty="0">
                <a:solidFill>
                  <a:srgbClr val="296C72"/>
                </a:solidFill>
              </a:rPr>
              <a:t>SINT OCCAECAT CUPIDATAT </a:t>
            </a:r>
          </a:p>
          <a:p>
            <a:pPr algn="just"/>
            <a:endParaRPr lang="fr-FR" altLang="fr-FR" sz="2000" dirty="0">
              <a:solidFill>
                <a:srgbClr val="296C72"/>
              </a:solidFill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</p:txBody>
      </p:sp>
      <p:sp>
        <p:nvSpPr>
          <p:cNvPr id="102" name="ZoneTexte 175">
            <a:extLst>
              <a:ext uri="{FF2B5EF4-FFF2-40B4-BE49-F238E27FC236}">
                <a16:creationId xmlns:a16="http://schemas.microsoft.com/office/drawing/2014/main" id="{AD7663CA-E3A6-4DA3-807F-69B448705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5139" y="6133978"/>
            <a:ext cx="4607305" cy="10556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fr-FR" altLang="fr-FR" sz="2000" dirty="0">
                <a:solidFill>
                  <a:srgbClr val="296C72"/>
                </a:solidFill>
              </a:rPr>
              <a:t>TEMPOR INCIDIDUNT  </a:t>
            </a: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defTabSz="3756396"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en-US" altLang="fr-FR" sz="2000" dirty="0">
              <a:solidFill>
                <a:prstClr val="black"/>
              </a:solidFill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r>
              <a:rPr lang="fr-FR" altLang="fr-FR" sz="2000" dirty="0">
                <a:solidFill>
                  <a:srgbClr val="296C72"/>
                </a:solidFill>
              </a:rPr>
              <a:t> TEMPOR INCIDIDUNT </a:t>
            </a: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just"/>
            <a:r>
              <a:rPr lang="fr-FR" altLang="fr-FR" sz="2000" dirty="0">
                <a:solidFill>
                  <a:srgbClr val="4E4748"/>
                </a:solidFill>
              </a:rPr>
              <a:t>.</a:t>
            </a:r>
          </a:p>
        </p:txBody>
      </p:sp>
      <p:sp>
        <p:nvSpPr>
          <p:cNvPr id="103" name="ZoneTexte 175">
            <a:extLst>
              <a:ext uri="{FF2B5EF4-FFF2-40B4-BE49-F238E27FC236}">
                <a16:creationId xmlns:a16="http://schemas.microsoft.com/office/drawing/2014/main" id="{43A6A635-B514-402E-B7FD-E06B88278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43553" y="6141661"/>
            <a:ext cx="4607305" cy="10248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r>
              <a:rPr lang="fr-FR" altLang="fr-FR" sz="2000" dirty="0">
                <a:solidFill>
                  <a:srgbClr val="296C72"/>
                </a:solidFill>
              </a:rPr>
              <a:t>SINT OCCAECAT </a:t>
            </a: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r>
              <a:rPr lang="fr-FR" altLang="fr-FR" sz="2000" dirty="0">
                <a:solidFill>
                  <a:srgbClr val="296C72"/>
                </a:solidFill>
              </a:rPr>
              <a:t>SINT OCCAECAT</a:t>
            </a: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055476F-8F21-4A3E-8D52-15CEB104426A}"/>
              </a:ext>
            </a:extLst>
          </p:cNvPr>
          <p:cNvSpPr/>
          <p:nvPr/>
        </p:nvSpPr>
        <p:spPr bwMode="auto">
          <a:xfrm flipH="1">
            <a:off x="10600506" y="30441120"/>
            <a:ext cx="5651751" cy="8332654"/>
          </a:xfrm>
          <a:prstGeom prst="rect">
            <a:avLst/>
          </a:prstGeom>
          <a:solidFill>
            <a:srgbClr val="88AF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6E211860-5FA6-4390-972D-C51EDF8E4F78}"/>
              </a:ext>
            </a:extLst>
          </p:cNvPr>
          <p:cNvGrpSpPr/>
          <p:nvPr/>
        </p:nvGrpSpPr>
        <p:grpSpPr>
          <a:xfrm>
            <a:off x="1951819" y="29139142"/>
            <a:ext cx="3335305" cy="315286"/>
            <a:chOff x="6695055" y="16385000"/>
            <a:chExt cx="3335305" cy="315286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692D815F-3FF9-4CDB-9A44-929A36457CE7}"/>
                </a:ext>
              </a:extLst>
            </p:cNvPr>
            <p:cNvGrpSpPr/>
            <p:nvPr/>
          </p:nvGrpSpPr>
          <p:grpSpPr>
            <a:xfrm>
              <a:off x="6695055" y="16388073"/>
              <a:ext cx="3335305" cy="312213"/>
              <a:chOff x="6695055" y="16108675"/>
              <a:chExt cx="3335305" cy="312213"/>
            </a:xfrm>
          </p:grpSpPr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07A17402-611F-46C4-99F9-910F1F963768}"/>
                  </a:ext>
                </a:extLst>
              </p:cNvPr>
              <p:cNvSpPr/>
              <p:nvPr/>
            </p:nvSpPr>
            <p:spPr bwMode="auto">
              <a:xfrm>
                <a:off x="6819900" y="16108675"/>
                <a:ext cx="3210460" cy="312213"/>
              </a:xfrm>
              <a:prstGeom prst="rect">
                <a:avLst/>
              </a:prstGeom>
              <a:solidFill>
                <a:srgbClr val="296C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 sz="1400" dirty="0"/>
              </a:p>
            </p:txBody>
          </p: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E82FD55-D364-492B-B961-36C99B2E876D}"/>
                  </a:ext>
                </a:extLst>
              </p:cNvPr>
              <p:cNvSpPr/>
              <p:nvPr/>
            </p:nvSpPr>
            <p:spPr>
              <a:xfrm>
                <a:off x="6695055" y="16108675"/>
                <a:ext cx="124845" cy="307776"/>
              </a:xfrm>
              <a:prstGeom prst="rect">
                <a:avLst/>
              </a:prstGeom>
              <a:solidFill>
                <a:srgbClr val="F56F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11" name="ZoneTexte 36">
              <a:extLst>
                <a:ext uri="{FF2B5EF4-FFF2-40B4-BE49-F238E27FC236}">
                  <a16:creationId xmlns:a16="http://schemas.microsoft.com/office/drawing/2014/main" id="{D48AE52D-2B21-4D52-8DFE-37317FCC90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16625" y="16385000"/>
              <a:ext cx="3067049" cy="307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146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28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110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400" dirty="0">
                  <a:solidFill>
                    <a:srgbClr val="DCD2C6"/>
                  </a:solidFill>
                </a:rPr>
                <a:t>image</a:t>
              </a:r>
              <a:endParaRPr lang="fr-FR" altLang="fr-FR" sz="1400" dirty="0">
                <a:solidFill>
                  <a:srgbClr val="DCD2C6"/>
                </a:solidFill>
                <a:ea typeface="SimHei" panose="02010609060101010101" pitchFamily="49" charset="-122"/>
              </a:endParaRPr>
            </a:p>
          </p:txBody>
        </p:sp>
      </p:grpSp>
      <p:grpSp>
        <p:nvGrpSpPr>
          <p:cNvPr id="141" name="Groupe 188">
            <a:extLst>
              <a:ext uri="{FF2B5EF4-FFF2-40B4-BE49-F238E27FC236}">
                <a16:creationId xmlns:a16="http://schemas.microsoft.com/office/drawing/2014/main" id="{CF870F52-19D3-4A01-8272-9ED41D23D4B7}"/>
              </a:ext>
            </a:extLst>
          </p:cNvPr>
          <p:cNvGrpSpPr>
            <a:grpSpLocks/>
          </p:cNvGrpSpPr>
          <p:nvPr/>
        </p:nvGrpSpPr>
        <p:grpSpPr bwMode="auto">
          <a:xfrm>
            <a:off x="10743435" y="16631916"/>
            <a:ext cx="9607423" cy="1790820"/>
            <a:chOff x="492125" y="8735678"/>
            <a:chExt cx="6764337" cy="1854543"/>
          </a:xfrm>
        </p:grpSpPr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4CACC231-9D53-4812-AC44-23C21573638D}"/>
                </a:ext>
              </a:extLst>
            </p:cNvPr>
            <p:cNvSpPr/>
            <p:nvPr/>
          </p:nvSpPr>
          <p:spPr>
            <a:xfrm>
              <a:off x="492125" y="8735678"/>
              <a:ext cx="6764337" cy="1854543"/>
            </a:xfrm>
            <a:prstGeom prst="rect">
              <a:avLst/>
            </a:prstGeom>
            <a:solidFill>
              <a:srgbClr val="88AF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3" name="ZoneTexte 36">
              <a:extLst>
                <a:ext uri="{FF2B5EF4-FFF2-40B4-BE49-F238E27FC236}">
                  <a16:creationId xmlns:a16="http://schemas.microsoft.com/office/drawing/2014/main" id="{0DC62946-02CD-4B28-872C-7D08AE7035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898" y="8822782"/>
              <a:ext cx="6554787" cy="92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146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28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110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3200" dirty="0">
                  <a:solidFill>
                    <a:srgbClr val="FAECD1"/>
                  </a:solidFill>
                  <a:latin typeface="Futura-CondensedLight" panose="020B0506000000000000" pitchFamily="34" charset="0"/>
                  <a:ea typeface="SimHei" panose="02010609060101010101" pitchFamily="49" charset="-122"/>
                </a:rPr>
                <a:t>SUBTITLE HERE...</a:t>
              </a:r>
            </a:p>
            <a:p>
              <a:pPr marL="0" marR="0" lvl="0" indent="0" algn="l" defTabSz="375639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 Light" panose="00000400000000000000" pitchFamily="50" charset="0"/>
                  <a:ea typeface="Open Sans" panose="020B0606030504020204" pitchFamily="34" charset="0"/>
                  <a:cs typeface="Open Sans" panose="020B0606030504020204" pitchFamily="34" charset="0"/>
                </a:rPr>
                <a:t>Add your information, graphs and images to this section.</a:t>
              </a:r>
            </a:p>
          </p:txBody>
        </p:sp>
      </p:grpSp>
      <p:sp>
        <p:nvSpPr>
          <p:cNvPr id="144" name="ZoneTexte 175">
            <a:extLst>
              <a:ext uri="{FF2B5EF4-FFF2-40B4-BE49-F238E27FC236}">
                <a16:creationId xmlns:a16="http://schemas.microsoft.com/office/drawing/2014/main" id="{C2A69F61-862B-4B97-8ED1-E3349CEA4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7011" y="30539382"/>
            <a:ext cx="6772176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just"/>
            <a:endParaRPr lang="fr-FR" altLang="fr-FR" dirty="0">
              <a:solidFill>
                <a:srgbClr val="4E4748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9E80D07-77CF-4B83-BDB9-7FB424A8562A}"/>
              </a:ext>
            </a:extLst>
          </p:cNvPr>
          <p:cNvCxnSpPr/>
          <p:nvPr/>
        </p:nvCxnSpPr>
        <p:spPr>
          <a:xfrm>
            <a:off x="22573079" y="30539382"/>
            <a:ext cx="0" cy="7932639"/>
          </a:xfrm>
          <a:prstGeom prst="line">
            <a:avLst/>
          </a:prstGeom>
          <a:ln>
            <a:solidFill>
              <a:srgbClr val="F56F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ZoneTexte 175">
            <a:extLst>
              <a:ext uri="{FF2B5EF4-FFF2-40B4-BE49-F238E27FC236}">
                <a16:creationId xmlns:a16="http://schemas.microsoft.com/office/drawing/2014/main" id="{6BD1C9BB-BCF8-4258-88E0-814FB9B01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363" y="32216864"/>
            <a:ext cx="4226401" cy="7478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fr-FR" altLang="fr-FR" sz="2000" dirty="0">
                <a:solidFill>
                  <a:srgbClr val="296C72"/>
                </a:solidFill>
              </a:rPr>
              <a:t>TEMPOR INCIDIDUNT  </a:t>
            </a: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4E4748"/>
              </a:solidFill>
              <a:effectLst/>
              <a:uLnTx/>
              <a:uFillTx/>
              <a:latin typeface="Montserrat Light" panose="000004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r>
              <a:rPr lang="fr-FR" altLang="fr-FR" sz="2000" dirty="0">
                <a:solidFill>
                  <a:srgbClr val="296C72"/>
                </a:solidFill>
              </a:rPr>
              <a:t> TEMPOR INCIDIDUNT </a:t>
            </a: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</p:txBody>
      </p:sp>
      <p:pic>
        <p:nvPicPr>
          <p:cNvPr id="58" name="Graphic 57" descr="Books on shelf">
            <a:extLst>
              <a:ext uri="{FF2B5EF4-FFF2-40B4-BE49-F238E27FC236}">
                <a16:creationId xmlns:a16="http://schemas.microsoft.com/office/drawing/2014/main" id="{0CB93450-C5F2-49D8-AECC-1E7AF649353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8627174" y="4287321"/>
            <a:ext cx="994112" cy="994112"/>
          </a:xfrm>
          <a:prstGeom prst="rect">
            <a:avLst/>
          </a:prstGeom>
        </p:spPr>
      </p:pic>
      <p:grpSp>
        <p:nvGrpSpPr>
          <p:cNvPr id="194" name="Group 193">
            <a:extLst>
              <a:ext uri="{FF2B5EF4-FFF2-40B4-BE49-F238E27FC236}">
                <a16:creationId xmlns:a16="http://schemas.microsoft.com/office/drawing/2014/main" id="{5C3AF630-A34E-4163-BEC7-3BEE9698CD88}"/>
              </a:ext>
            </a:extLst>
          </p:cNvPr>
          <p:cNvGrpSpPr/>
          <p:nvPr/>
        </p:nvGrpSpPr>
        <p:grpSpPr>
          <a:xfrm>
            <a:off x="12856808" y="21551112"/>
            <a:ext cx="7494050" cy="5047929"/>
            <a:chOff x="16646013" y="10175628"/>
            <a:chExt cx="7672754" cy="5047929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B9F3711C-49D8-43AA-B181-A33DD2D9FF53}"/>
                </a:ext>
              </a:extLst>
            </p:cNvPr>
            <p:cNvSpPr/>
            <p:nvPr/>
          </p:nvSpPr>
          <p:spPr>
            <a:xfrm>
              <a:off x="16646014" y="13210614"/>
              <a:ext cx="91440" cy="1009353"/>
            </a:xfrm>
            <a:prstGeom prst="rect">
              <a:avLst/>
            </a:prstGeom>
            <a:solidFill>
              <a:srgbClr val="F56F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EEE9E2"/>
                </a:solidFill>
              </a:endParaRPr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0A78E566-6859-4746-A9A3-61A6B28AA90D}"/>
                </a:ext>
              </a:extLst>
            </p:cNvPr>
            <p:cNvSpPr/>
            <p:nvPr/>
          </p:nvSpPr>
          <p:spPr>
            <a:xfrm>
              <a:off x="16646013" y="12201261"/>
              <a:ext cx="91440" cy="1009353"/>
            </a:xfrm>
            <a:prstGeom prst="rect">
              <a:avLst/>
            </a:prstGeom>
            <a:solidFill>
              <a:srgbClr val="296C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EEE9E2"/>
                </a:solidFill>
              </a:endParaRPr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DA12CB44-6F62-4CFE-AEAA-6B322A5D59D9}"/>
                </a:ext>
              </a:extLst>
            </p:cNvPr>
            <p:cNvSpPr/>
            <p:nvPr/>
          </p:nvSpPr>
          <p:spPr>
            <a:xfrm>
              <a:off x="16646013" y="11184981"/>
              <a:ext cx="91440" cy="1009353"/>
            </a:xfrm>
            <a:prstGeom prst="rect">
              <a:avLst/>
            </a:prstGeom>
            <a:solidFill>
              <a:srgbClr val="88AF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EEE9E2"/>
                </a:solidFill>
              </a:endParaRP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EABE6382-D7B6-4C1A-B9CA-DDA1EE978EB4}"/>
                </a:ext>
              </a:extLst>
            </p:cNvPr>
            <p:cNvSpPr/>
            <p:nvPr/>
          </p:nvSpPr>
          <p:spPr>
            <a:xfrm>
              <a:off x="16646013" y="10175628"/>
              <a:ext cx="91440" cy="1009353"/>
            </a:xfrm>
            <a:prstGeom prst="rect">
              <a:avLst/>
            </a:prstGeom>
            <a:solidFill>
              <a:srgbClr val="7672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EEE9E2"/>
                </a:solidFill>
              </a:endParaRPr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70C50339-A773-48A5-8F94-D16305826F3D}"/>
                </a:ext>
              </a:extLst>
            </p:cNvPr>
            <p:cNvSpPr/>
            <p:nvPr/>
          </p:nvSpPr>
          <p:spPr>
            <a:xfrm>
              <a:off x="16867076" y="13210614"/>
              <a:ext cx="2879693" cy="1009353"/>
            </a:xfrm>
            <a:prstGeom prst="rect">
              <a:avLst/>
            </a:prstGeom>
            <a:solidFill>
              <a:srgbClr val="F56F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EEE9E2"/>
                </a:solidFill>
              </a:endParaRPr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DAAD6382-E777-46C4-A886-C20E42DDCEE0}"/>
                </a:ext>
              </a:extLst>
            </p:cNvPr>
            <p:cNvSpPr/>
            <p:nvPr/>
          </p:nvSpPr>
          <p:spPr>
            <a:xfrm>
              <a:off x="16867076" y="12201261"/>
              <a:ext cx="7451691" cy="1009353"/>
            </a:xfrm>
            <a:prstGeom prst="rect">
              <a:avLst/>
            </a:prstGeom>
            <a:solidFill>
              <a:srgbClr val="296C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EEE9E2"/>
                </a:solidFill>
              </a:endParaRP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F508B5FB-5315-42E5-85B0-59D0AC456377}"/>
                </a:ext>
              </a:extLst>
            </p:cNvPr>
            <p:cNvSpPr/>
            <p:nvPr/>
          </p:nvSpPr>
          <p:spPr>
            <a:xfrm>
              <a:off x="16867076" y="11184981"/>
              <a:ext cx="4692583" cy="1009353"/>
            </a:xfrm>
            <a:prstGeom prst="rect">
              <a:avLst/>
            </a:prstGeom>
            <a:solidFill>
              <a:srgbClr val="88AF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EEE9E2"/>
                </a:solidFill>
              </a:endParaRPr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354028FF-E626-4CCC-A2AA-4B04B6745CA5}"/>
                </a:ext>
              </a:extLst>
            </p:cNvPr>
            <p:cNvSpPr/>
            <p:nvPr/>
          </p:nvSpPr>
          <p:spPr>
            <a:xfrm>
              <a:off x="16867076" y="10175628"/>
              <a:ext cx="5572651" cy="1009353"/>
            </a:xfrm>
            <a:prstGeom prst="rect">
              <a:avLst/>
            </a:prstGeom>
            <a:solidFill>
              <a:srgbClr val="7672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EEE9E2"/>
                </a:solidFill>
              </a:endParaRPr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5BE42515-77C8-433A-A55D-3F5D7C6E63A1}"/>
                </a:ext>
              </a:extLst>
            </p:cNvPr>
            <p:cNvSpPr/>
            <p:nvPr/>
          </p:nvSpPr>
          <p:spPr>
            <a:xfrm>
              <a:off x="18217314" y="10323502"/>
              <a:ext cx="440258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375639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ontserrat Light" panose="00000400000000000000" pitchFamily="50" charset="0"/>
                  <a:ea typeface="Open Sans" panose="020B0606030504020204" pitchFamily="34" charset="0"/>
                  <a:cs typeface="Open Sans" panose="020B0606030504020204" pitchFamily="34" charset="0"/>
                </a:rPr>
                <a:t>Add your information, to this section.</a:t>
              </a:r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76C74205-929B-4F3D-9742-D1463DD906AF}"/>
                </a:ext>
              </a:extLst>
            </p:cNvPr>
            <p:cNvSpPr/>
            <p:nvPr/>
          </p:nvSpPr>
          <p:spPr>
            <a:xfrm>
              <a:off x="18217313" y="11359065"/>
              <a:ext cx="3330531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375639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ontserrat Light" panose="00000400000000000000" pitchFamily="50" charset="0"/>
                  <a:ea typeface="Open Sans" panose="020B0606030504020204" pitchFamily="34" charset="0"/>
                  <a:cs typeface="Open Sans" panose="020B0606030504020204" pitchFamily="34" charset="0"/>
                </a:rPr>
                <a:t>Add your information, to this section.</a:t>
              </a:r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94D0B2D3-6912-4E4A-A31A-6581DD354AF7}"/>
                </a:ext>
              </a:extLst>
            </p:cNvPr>
            <p:cNvSpPr/>
            <p:nvPr/>
          </p:nvSpPr>
          <p:spPr>
            <a:xfrm>
              <a:off x="18217313" y="12383917"/>
              <a:ext cx="5395125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375639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ontserrat Light" panose="00000400000000000000" pitchFamily="50" charset="0"/>
                  <a:ea typeface="Open Sans" panose="020B0606030504020204" pitchFamily="34" charset="0"/>
                  <a:cs typeface="Open Sans" panose="020B0606030504020204" pitchFamily="34" charset="0"/>
                </a:rPr>
                <a:t>Add your information, to this section.</a:t>
              </a:r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63F32D1D-2867-4102-8E91-0AED3675473E}"/>
                </a:ext>
              </a:extLst>
            </p:cNvPr>
            <p:cNvSpPr/>
            <p:nvPr/>
          </p:nvSpPr>
          <p:spPr>
            <a:xfrm>
              <a:off x="18262028" y="13388998"/>
              <a:ext cx="1486162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375639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ontserrat Light" panose="00000400000000000000" pitchFamily="50" charset="0"/>
                  <a:ea typeface="Open Sans" panose="020B0606030504020204" pitchFamily="34" charset="0"/>
                  <a:cs typeface="Open Sans" panose="020B0606030504020204" pitchFamily="34" charset="0"/>
                </a:rPr>
                <a:t>Add your information, to this section.</a:t>
              </a: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16A470F9-C367-45C1-91BF-519EE13EF48E}"/>
                </a:ext>
              </a:extLst>
            </p:cNvPr>
            <p:cNvSpPr/>
            <p:nvPr/>
          </p:nvSpPr>
          <p:spPr>
            <a:xfrm>
              <a:off x="16942514" y="10244322"/>
              <a:ext cx="1274801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ct val="20000"/>
                </a:spcBef>
                <a:defRPr/>
              </a:pPr>
              <a:r>
                <a:rPr lang="en-US" sz="4400" b="1" dirty="0">
                  <a:solidFill>
                    <a:srgbClr val="EEE9E2"/>
                  </a:solidFill>
                  <a:cs typeface="Arial" pitchFamily="34" charset="0"/>
                </a:rPr>
                <a:t>75%</a:t>
              </a:r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5291EC2C-72E2-4B0D-ABF1-D0DF57BA24B7}"/>
                </a:ext>
              </a:extLst>
            </p:cNvPr>
            <p:cNvSpPr/>
            <p:nvPr/>
          </p:nvSpPr>
          <p:spPr>
            <a:xfrm>
              <a:off x="16942513" y="11259672"/>
              <a:ext cx="1274801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ct val="20000"/>
                </a:spcBef>
                <a:defRPr/>
              </a:pPr>
              <a:r>
                <a:rPr lang="en-US" sz="4400" b="1" dirty="0">
                  <a:solidFill>
                    <a:srgbClr val="EEE9E2"/>
                  </a:solidFill>
                  <a:cs typeface="Arial" pitchFamily="34" charset="0"/>
                </a:rPr>
                <a:t>60%</a:t>
              </a:r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C563DB33-DC75-4867-97C3-B1D2D6E04472}"/>
                </a:ext>
              </a:extLst>
            </p:cNvPr>
            <p:cNvSpPr/>
            <p:nvPr/>
          </p:nvSpPr>
          <p:spPr>
            <a:xfrm>
              <a:off x="16987228" y="12275952"/>
              <a:ext cx="1274801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ct val="20000"/>
                </a:spcBef>
                <a:defRPr/>
              </a:pPr>
              <a:r>
                <a:rPr lang="en-US" sz="4400" b="1" dirty="0">
                  <a:solidFill>
                    <a:srgbClr val="EEE9E2"/>
                  </a:solidFill>
                  <a:cs typeface="Arial" pitchFamily="34" charset="0"/>
                </a:rPr>
                <a:t>93%</a:t>
              </a:r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6E35F69E-40BD-4D8B-8B46-E7E6766C0EC2}"/>
                </a:ext>
              </a:extLst>
            </p:cNvPr>
            <p:cNvSpPr/>
            <p:nvPr/>
          </p:nvSpPr>
          <p:spPr>
            <a:xfrm>
              <a:off x="16987227" y="13236609"/>
              <a:ext cx="1274801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ct val="20000"/>
                </a:spcBef>
                <a:defRPr/>
              </a:pPr>
              <a:r>
                <a:rPr lang="en-US" sz="4400" b="1" dirty="0">
                  <a:solidFill>
                    <a:srgbClr val="EEE9E2"/>
                  </a:solidFill>
                  <a:cs typeface="Arial" pitchFamily="34" charset="0"/>
                </a:rPr>
                <a:t>28%</a:t>
              </a:r>
            </a:p>
          </p:txBody>
        </p:sp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1112A241-28BC-4305-8D15-7E5756D63EBD}"/>
                </a:ext>
              </a:extLst>
            </p:cNvPr>
            <p:cNvSpPr/>
            <p:nvPr/>
          </p:nvSpPr>
          <p:spPr>
            <a:xfrm>
              <a:off x="16646013" y="14214204"/>
              <a:ext cx="91440" cy="1009353"/>
            </a:xfrm>
            <a:prstGeom prst="rect">
              <a:avLst/>
            </a:prstGeom>
            <a:solidFill>
              <a:srgbClr val="7672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EEE9E2"/>
                </a:solidFill>
              </a:endParaRPr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A594165C-3D1A-49ED-A1AC-31EDD93E8CE9}"/>
                </a:ext>
              </a:extLst>
            </p:cNvPr>
            <p:cNvSpPr/>
            <p:nvPr/>
          </p:nvSpPr>
          <p:spPr>
            <a:xfrm>
              <a:off x="16867077" y="14214204"/>
              <a:ext cx="3878374" cy="1009353"/>
            </a:xfrm>
            <a:prstGeom prst="rect">
              <a:avLst/>
            </a:prstGeom>
            <a:solidFill>
              <a:srgbClr val="ACCE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EEE9E2"/>
                </a:solidFill>
              </a:endParaRPr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82D1FF8C-B335-42A4-8FD6-66FB0FFC4CFC}"/>
                </a:ext>
              </a:extLst>
            </p:cNvPr>
            <p:cNvSpPr/>
            <p:nvPr/>
          </p:nvSpPr>
          <p:spPr>
            <a:xfrm>
              <a:off x="18217315" y="14362078"/>
              <a:ext cx="2523782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375639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ontserrat Light" panose="00000400000000000000" pitchFamily="50" charset="0"/>
                  <a:ea typeface="Open Sans" panose="020B0606030504020204" pitchFamily="34" charset="0"/>
                  <a:cs typeface="Open Sans" panose="020B0606030504020204" pitchFamily="34" charset="0"/>
                </a:rPr>
                <a:t>Add your information, to this section.</a:t>
              </a:r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8C243024-B65B-4EF8-8227-8135D16401B4}"/>
                </a:ext>
              </a:extLst>
            </p:cNvPr>
            <p:cNvSpPr/>
            <p:nvPr/>
          </p:nvSpPr>
          <p:spPr>
            <a:xfrm>
              <a:off x="16942514" y="14282898"/>
              <a:ext cx="1274801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ct val="20000"/>
                </a:spcBef>
                <a:defRPr/>
              </a:pPr>
              <a:r>
                <a:rPr lang="en-US" sz="4400" b="1" dirty="0">
                  <a:solidFill>
                    <a:srgbClr val="EEE9E2"/>
                  </a:solidFill>
                  <a:cs typeface="Arial" pitchFamily="34" charset="0"/>
                </a:rPr>
                <a:t>45%</a:t>
              </a:r>
            </a:p>
          </p:txBody>
        </p:sp>
      </p:grpSp>
      <p:sp>
        <p:nvSpPr>
          <p:cNvPr id="248" name="ZoneTexte 175">
            <a:extLst>
              <a:ext uri="{FF2B5EF4-FFF2-40B4-BE49-F238E27FC236}">
                <a16:creationId xmlns:a16="http://schemas.microsoft.com/office/drawing/2014/main" id="{5ED38CF0-0048-4472-8806-5F3D97F0A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7235" y="19131984"/>
            <a:ext cx="964362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fr-FR" altLang="fr-FR" sz="2000" dirty="0">
                <a:solidFill>
                  <a:srgbClr val="296C72"/>
                </a:solidFill>
              </a:rPr>
              <a:t>SINT OCCAECAT </a:t>
            </a: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just"/>
            <a:endParaRPr lang="fr-FR" altLang="fr-FR" sz="2000" dirty="0">
              <a:solidFill>
                <a:srgbClr val="4E4748"/>
              </a:solidFill>
            </a:endParaRPr>
          </a:p>
        </p:txBody>
      </p:sp>
      <p:sp>
        <p:nvSpPr>
          <p:cNvPr id="249" name="Textbox 1">
            <a:extLst>
              <a:ext uri="{FF2B5EF4-FFF2-40B4-BE49-F238E27FC236}">
                <a16:creationId xmlns:a16="http://schemas.microsoft.com/office/drawing/2014/main" id="{DFFEA1D1-6C98-4C0D-89C1-DB6075DCFA2F}"/>
              </a:ext>
            </a:extLst>
          </p:cNvPr>
          <p:cNvSpPr/>
          <p:nvPr/>
        </p:nvSpPr>
        <p:spPr>
          <a:xfrm>
            <a:off x="10707239" y="36173597"/>
            <a:ext cx="1781794" cy="392533"/>
          </a:xfrm>
          <a:prstGeom prst="rect">
            <a:avLst/>
          </a:prstGeom>
        </p:spPr>
        <p:txBody>
          <a:bodyPr wrap="square" lIns="120846" tIns="53994" rIns="120846" bIns="60423">
            <a:spAutoFit/>
          </a:bodyPr>
          <a:lstStyle/>
          <a:p>
            <a:pPr algn="ctr"/>
            <a:r>
              <a:rPr lang="en-US" dirty="0">
                <a:solidFill>
                  <a:srgbClr val="296C72"/>
                </a:solidFill>
                <a:ea typeface="Cambria" panose="02040503050406030204" pitchFamily="18" charset="0"/>
                <a:cs typeface="Open Sans Condensed" panose="020B0604020202020204" charset="0"/>
              </a:rPr>
              <a:t>PROCESS 01</a:t>
            </a:r>
          </a:p>
        </p:txBody>
      </p:sp>
      <p:sp>
        <p:nvSpPr>
          <p:cNvPr id="250" name="Textbox 1">
            <a:extLst>
              <a:ext uri="{FF2B5EF4-FFF2-40B4-BE49-F238E27FC236}">
                <a16:creationId xmlns:a16="http://schemas.microsoft.com/office/drawing/2014/main" id="{02B90E25-B673-439E-85DA-ED5FCECC33ED}"/>
              </a:ext>
            </a:extLst>
          </p:cNvPr>
          <p:cNvSpPr/>
          <p:nvPr/>
        </p:nvSpPr>
        <p:spPr>
          <a:xfrm>
            <a:off x="13973248" y="35167066"/>
            <a:ext cx="1781794" cy="399025"/>
          </a:xfrm>
          <a:prstGeom prst="rect">
            <a:avLst/>
          </a:prstGeom>
        </p:spPr>
        <p:txBody>
          <a:bodyPr wrap="square" lIns="120846" tIns="60423" rIns="120846" bIns="60423">
            <a:spAutoFit/>
          </a:bodyPr>
          <a:lstStyle/>
          <a:p>
            <a:pPr algn="ctr"/>
            <a:r>
              <a:rPr lang="en-US" dirty="0">
                <a:solidFill>
                  <a:srgbClr val="296C72"/>
                </a:solidFill>
                <a:ea typeface="Cambria" panose="02040503050406030204" pitchFamily="18" charset="0"/>
                <a:cs typeface="Open Sans Condensed" panose="020B0604020202020204" charset="0"/>
              </a:rPr>
              <a:t>PROCESS 02</a:t>
            </a:r>
          </a:p>
        </p:txBody>
      </p:sp>
      <p:sp>
        <p:nvSpPr>
          <p:cNvPr id="251" name="Textbox 1">
            <a:extLst>
              <a:ext uri="{FF2B5EF4-FFF2-40B4-BE49-F238E27FC236}">
                <a16:creationId xmlns:a16="http://schemas.microsoft.com/office/drawing/2014/main" id="{12EF5264-308B-4E85-9306-5FD929DBFA0F}"/>
              </a:ext>
            </a:extLst>
          </p:cNvPr>
          <p:cNvSpPr/>
          <p:nvPr/>
        </p:nvSpPr>
        <p:spPr>
          <a:xfrm>
            <a:off x="10694418" y="34128917"/>
            <a:ext cx="1781794" cy="399025"/>
          </a:xfrm>
          <a:prstGeom prst="rect">
            <a:avLst/>
          </a:prstGeom>
        </p:spPr>
        <p:txBody>
          <a:bodyPr wrap="square" lIns="120846" tIns="60423" rIns="120846" bIns="60423">
            <a:spAutoFit/>
          </a:bodyPr>
          <a:lstStyle/>
          <a:p>
            <a:pPr algn="ctr"/>
            <a:r>
              <a:rPr lang="en-US" dirty="0">
                <a:solidFill>
                  <a:srgbClr val="296C72"/>
                </a:solidFill>
                <a:ea typeface="Cambria" panose="02040503050406030204" pitchFamily="18" charset="0"/>
                <a:cs typeface="Open Sans Condensed" panose="020B0604020202020204" charset="0"/>
              </a:rPr>
              <a:t>PROCESS 03</a:t>
            </a:r>
          </a:p>
        </p:txBody>
      </p:sp>
      <p:sp>
        <p:nvSpPr>
          <p:cNvPr id="252" name="Textbox 1">
            <a:extLst>
              <a:ext uri="{FF2B5EF4-FFF2-40B4-BE49-F238E27FC236}">
                <a16:creationId xmlns:a16="http://schemas.microsoft.com/office/drawing/2014/main" id="{6D707846-6DF8-467E-9809-18469D24C877}"/>
              </a:ext>
            </a:extLst>
          </p:cNvPr>
          <p:cNvSpPr/>
          <p:nvPr/>
        </p:nvSpPr>
        <p:spPr>
          <a:xfrm>
            <a:off x="13918677" y="33095197"/>
            <a:ext cx="1781794" cy="399025"/>
          </a:xfrm>
          <a:prstGeom prst="rect">
            <a:avLst/>
          </a:prstGeom>
        </p:spPr>
        <p:txBody>
          <a:bodyPr wrap="square" lIns="120846" tIns="60423" rIns="120846" bIns="60423">
            <a:spAutoFit/>
          </a:bodyPr>
          <a:lstStyle/>
          <a:p>
            <a:pPr algn="ctr"/>
            <a:r>
              <a:rPr lang="en-US" dirty="0">
                <a:solidFill>
                  <a:srgbClr val="296C72"/>
                </a:solidFill>
                <a:ea typeface="Cambria" panose="02040503050406030204" pitchFamily="18" charset="0"/>
                <a:cs typeface="Open Sans Condensed" panose="020B0604020202020204" charset="0"/>
              </a:rPr>
              <a:t>PROCESS 04</a:t>
            </a:r>
          </a:p>
        </p:txBody>
      </p:sp>
      <p:sp>
        <p:nvSpPr>
          <p:cNvPr id="253" name="Textbox 1">
            <a:extLst>
              <a:ext uri="{FF2B5EF4-FFF2-40B4-BE49-F238E27FC236}">
                <a16:creationId xmlns:a16="http://schemas.microsoft.com/office/drawing/2014/main" id="{7DEE7693-6214-4DF1-B1EF-65B5895CE194}"/>
              </a:ext>
            </a:extLst>
          </p:cNvPr>
          <p:cNvSpPr/>
          <p:nvPr/>
        </p:nvSpPr>
        <p:spPr>
          <a:xfrm>
            <a:off x="10678348" y="31943640"/>
            <a:ext cx="1781794" cy="399025"/>
          </a:xfrm>
          <a:prstGeom prst="rect">
            <a:avLst/>
          </a:prstGeom>
        </p:spPr>
        <p:txBody>
          <a:bodyPr wrap="square" lIns="120846" tIns="60423" rIns="120846" bIns="60423">
            <a:spAutoFit/>
          </a:bodyPr>
          <a:lstStyle/>
          <a:p>
            <a:pPr algn="ctr"/>
            <a:r>
              <a:rPr lang="en-US" dirty="0">
                <a:solidFill>
                  <a:srgbClr val="296C72"/>
                </a:solidFill>
                <a:ea typeface="Cambria" panose="02040503050406030204" pitchFamily="18" charset="0"/>
                <a:cs typeface="Open Sans Condensed" panose="020B0604020202020204" charset="0"/>
              </a:rPr>
              <a:t>PROCESS 05</a:t>
            </a:r>
          </a:p>
        </p:txBody>
      </p:sp>
      <p:sp>
        <p:nvSpPr>
          <p:cNvPr id="254" name="Textbox 1">
            <a:extLst>
              <a:ext uri="{FF2B5EF4-FFF2-40B4-BE49-F238E27FC236}">
                <a16:creationId xmlns:a16="http://schemas.microsoft.com/office/drawing/2014/main" id="{E0A4E8CC-4403-46C0-BF48-B1938386B1DD}"/>
              </a:ext>
            </a:extLst>
          </p:cNvPr>
          <p:cNvSpPr/>
          <p:nvPr/>
        </p:nvSpPr>
        <p:spPr>
          <a:xfrm>
            <a:off x="13797100" y="30987898"/>
            <a:ext cx="1781794" cy="399025"/>
          </a:xfrm>
          <a:prstGeom prst="rect">
            <a:avLst/>
          </a:prstGeom>
        </p:spPr>
        <p:txBody>
          <a:bodyPr wrap="square" lIns="120846" tIns="60423" rIns="120846" bIns="60423">
            <a:spAutoFit/>
          </a:bodyPr>
          <a:lstStyle/>
          <a:p>
            <a:pPr algn="ctr"/>
            <a:r>
              <a:rPr lang="en-US" dirty="0">
                <a:solidFill>
                  <a:srgbClr val="296C72"/>
                </a:solidFill>
                <a:ea typeface="Cambria" panose="02040503050406030204" pitchFamily="18" charset="0"/>
                <a:cs typeface="Open Sans Condensed" panose="020B0604020202020204" charset="0"/>
              </a:rPr>
              <a:t>PROCESS 06</a:t>
            </a:r>
          </a:p>
        </p:txBody>
      </p:sp>
      <p:grpSp>
        <p:nvGrpSpPr>
          <p:cNvPr id="255" name="23 Grupo">
            <a:extLst>
              <a:ext uri="{FF2B5EF4-FFF2-40B4-BE49-F238E27FC236}">
                <a16:creationId xmlns:a16="http://schemas.microsoft.com/office/drawing/2014/main" id="{52DDCB69-0728-442B-A930-4EC0235522AA}"/>
              </a:ext>
            </a:extLst>
          </p:cNvPr>
          <p:cNvGrpSpPr/>
          <p:nvPr/>
        </p:nvGrpSpPr>
        <p:grpSpPr>
          <a:xfrm rot="16200000">
            <a:off x="9897862" y="32888492"/>
            <a:ext cx="6538294" cy="3380248"/>
            <a:chOff x="7071995" y="2978925"/>
            <a:chExt cx="15343116" cy="8112749"/>
          </a:xfrm>
          <a:solidFill>
            <a:srgbClr val="DCD2C6"/>
          </a:solidFill>
          <a:effectLst/>
        </p:grpSpPr>
        <p:grpSp>
          <p:nvGrpSpPr>
            <p:cNvPr id="256" name="11 Grupo">
              <a:extLst>
                <a:ext uri="{FF2B5EF4-FFF2-40B4-BE49-F238E27FC236}">
                  <a16:creationId xmlns:a16="http://schemas.microsoft.com/office/drawing/2014/main" id="{6BB42C9F-1B94-4AB0-9603-7A1814A48C22}"/>
                </a:ext>
              </a:extLst>
            </p:cNvPr>
            <p:cNvGrpSpPr/>
            <p:nvPr/>
          </p:nvGrpSpPr>
          <p:grpSpPr>
            <a:xfrm>
              <a:off x="7071995" y="2978925"/>
              <a:ext cx="3266238" cy="6114126"/>
              <a:chOff x="7071995" y="2978925"/>
              <a:chExt cx="3266238" cy="6114126"/>
            </a:xfrm>
            <a:grpFill/>
          </p:grpSpPr>
          <p:sp>
            <p:nvSpPr>
              <p:cNvPr id="282" name="Forma libre 241">
                <a:extLst>
                  <a:ext uri="{FF2B5EF4-FFF2-40B4-BE49-F238E27FC236}">
                    <a16:creationId xmlns:a16="http://schemas.microsoft.com/office/drawing/2014/main" id="{913F9F1C-E2AA-443D-A45D-3A3DEEA22AF4}"/>
                  </a:ext>
                </a:extLst>
              </p:cNvPr>
              <p:cNvSpPr/>
              <p:nvPr/>
            </p:nvSpPr>
            <p:spPr bwMode="auto">
              <a:xfrm>
                <a:off x="7292969" y="2978925"/>
                <a:ext cx="2823453" cy="6016796"/>
              </a:xfrm>
              <a:custGeom>
                <a:avLst/>
                <a:gdLst>
                  <a:gd name="connsiteX0" fmla="*/ 1350150 w 2701590"/>
                  <a:gd name="connsiteY0" fmla="*/ 0 h 7346580"/>
                  <a:gd name="connsiteX1" fmla="*/ 2700300 w 2701590"/>
                  <a:gd name="connsiteY1" fmla="*/ 1350150 h 7346580"/>
                  <a:gd name="connsiteX2" fmla="*/ 2700300 w 2701590"/>
                  <a:gd name="connsiteY2" fmla="*/ 7139381 h 7346580"/>
                  <a:gd name="connsiteX3" fmla="*/ 2701590 w 2701590"/>
                  <a:gd name="connsiteY3" fmla="*/ 7152180 h 7346580"/>
                  <a:gd name="connsiteX4" fmla="*/ 2507221 w 2701590"/>
                  <a:gd name="connsiteY4" fmla="*/ 7346580 h 7346580"/>
                  <a:gd name="connsiteX5" fmla="*/ 2316801 w 2701590"/>
                  <a:gd name="connsiteY5" fmla="*/ 7191358 h 7346580"/>
                  <a:gd name="connsiteX6" fmla="*/ 2313339 w 2701590"/>
                  <a:gd name="connsiteY6" fmla="*/ 7157013 h 7346580"/>
                  <a:gd name="connsiteX7" fmla="*/ 2312175 w 2701590"/>
                  <a:gd name="connsiteY7" fmla="*/ 7157013 h 7346580"/>
                  <a:gd name="connsiteX8" fmla="*/ 2312175 w 2701590"/>
                  <a:gd name="connsiteY8" fmla="*/ 1363256 h 7346580"/>
                  <a:gd name="connsiteX9" fmla="*/ 1350150 w 2701590"/>
                  <a:gd name="connsiteY9" fmla="*/ 401230 h 7346580"/>
                  <a:gd name="connsiteX10" fmla="*/ 388125 w 2701590"/>
                  <a:gd name="connsiteY10" fmla="*/ 1363256 h 7346580"/>
                  <a:gd name="connsiteX11" fmla="*/ 388125 w 2701590"/>
                  <a:gd name="connsiteY11" fmla="*/ 2759918 h 7346580"/>
                  <a:gd name="connsiteX12" fmla="*/ 388739 w 2701590"/>
                  <a:gd name="connsiteY12" fmla="*/ 2766009 h 7346580"/>
                  <a:gd name="connsiteX13" fmla="*/ 194370 w 2701590"/>
                  <a:gd name="connsiteY13" fmla="*/ 2960409 h 7346580"/>
                  <a:gd name="connsiteX14" fmla="*/ 3950 w 2701590"/>
                  <a:gd name="connsiteY14" fmla="*/ 2805188 h 7346580"/>
                  <a:gd name="connsiteX15" fmla="*/ 180 w 2701590"/>
                  <a:gd name="connsiteY15" fmla="*/ 2767781 h 7346580"/>
                  <a:gd name="connsiteX16" fmla="*/ 0 w 2701590"/>
                  <a:gd name="connsiteY16" fmla="*/ 2767781 h 7346580"/>
                  <a:gd name="connsiteX17" fmla="*/ 0 w 2701590"/>
                  <a:gd name="connsiteY17" fmla="*/ 1350150 h 7346580"/>
                  <a:gd name="connsiteX18" fmla="*/ 1350150 w 2701590"/>
                  <a:gd name="connsiteY18" fmla="*/ 0 h 7346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701590" h="7346580">
                    <a:moveTo>
                      <a:pt x="1350150" y="0"/>
                    </a:moveTo>
                    <a:cubicBezTo>
                      <a:pt x="2095817" y="0"/>
                      <a:pt x="2700300" y="604484"/>
                      <a:pt x="2700300" y="1350150"/>
                    </a:cubicBezTo>
                    <a:lnTo>
                      <a:pt x="2700300" y="7139381"/>
                    </a:lnTo>
                    <a:lnTo>
                      <a:pt x="2701590" y="7152180"/>
                    </a:lnTo>
                    <a:cubicBezTo>
                      <a:pt x="2701590" y="7259544"/>
                      <a:pt x="2614568" y="7346580"/>
                      <a:pt x="2507221" y="7346580"/>
                    </a:cubicBezTo>
                    <a:cubicBezTo>
                      <a:pt x="2413292" y="7346580"/>
                      <a:pt x="2334925" y="7279943"/>
                      <a:pt x="2316801" y="7191358"/>
                    </a:cubicBezTo>
                    <a:lnTo>
                      <a:pt x="2313339" y="7157013"/>
                    </a:lnTo>
                    <a:lnTo>
                      <a:pt x="2312175" y="7157013"/>
                    </a:lnTo>
                    <a:lnTo>
                      <a:pt x="2312175" y="1363256"/>
                    </a:lnTo>
                    <a:cubicBezTo>
                      <a:pt x="2312175" y="831943"/>
                      <a:pt x="1881462" y="401230"/>
                      <a:pt x="1350150" y="401230"/>
                    </a:cubicBezTo>
                    <a:cubicBezTo>
                      <a:pt x="818838" y="401230"/>
                      <a:pt x="388125" y="831943"/>
                      <a:pt x="388125" y="1363256"/>
                    </a:cubicBezTo>
                    <a:lnTo>
                      <a:pt x="388125" y="2759918"/>
                    </a:lnTo>
                    <a:lnTo>
                      <a:pt x="388739" y="2766009"/>
                    </a:lnTo>
                    <a:cubicBezTo>
                      <a:pt x="388739" y="2873373"/>
                      <a:pt x="301717" y="2960409"/>
                      <a:pt x="194370" y="2960409"/>
                    </a:cubicBezTo>
                    <a:cubicBezTo>
                      <a:pt x="100442" y="2960409"/>
                      <a:pt x="22074" y="2893772"/>
                      <a:pt x="3950" y="2805188"/>
                    </a:cubicBezTo>
                    <a:lnTo>
                      <a:pt x="180" y="2767781"/>
                    </a:lnTo>
                    <a:lnTo>
                      <a:pt x="0" y="2767781"/>
                    </a:lnTo>
                    <a:lnTo>
                      <a:pt x="0" y="1350150"/>
                    </a:lnTo>
                    <a:cubicBezTo>
                      <a:pt x="0" y="604484"/>
                      <a:pt x="604483" y="0"/>
                      <a:pt x="135015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 rtlCol="0" anchor="ctr"/>
              <a:lstStyle/>
              <a:p>
                <a:pPr algn="ctr"/>
                <a:endParaRPr lang="es-ES" sz="900" dirty="0">
                  <a:solidFill>
                    <a:srgbClr val="296C72"/>
                  </a:solidFill>
                  <a:ea typeface="Cambria" panose="02040503050406030204" pitchFamily="18" charset="0"/>
                </a:endParaRPr>
              </a:p>
            </p:txBody>
          </p:sp>
          <p:sp>
            <p:nvSpPr>
              <p:cNvPr id="283" name="Rectángulo redondeado 247">
                <a:extLst>
                  <a:ext uri="{FF2B5EF4-FFF2-40B4-BE49-F238E27FC236}">
                    <a16:creationId xmlns:a16="http://schemas.microsoft.com/office/drawing/2014/main" id="{C76FE85E-134D-4ACF-882D-219BC63A5952}"/>
                  </a:ext>
                </a:extLst>
              </p:cNvPr>
              <p:cNvSpPr/>
              <p:nvPr/>
            </p:nvSpPr>
            <p:spPr bwMode="auto">
              <a:xfrm>
                <a:off x="7299896" y="5020349"/>
                <a:ext cx="406337" cy="3912343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txBody>
              <a:bodyPr lIns="0" tIns="0" rIns="0" bIns="0" rtlCol="0" anchor="ctr"/>
              <a:lstStyle/>
              <a:p>
                <a:pPr algn="ctr"/>
                <a:endParaRPr lang="es-ES" sz="900" dirty="0">
                  <a:solidFill>
                    <a:srgbClr val="296C72"/>
                  </a:solidFill>
                  <a:ea typeface="Cambria" panose="02040503050406030204" pitchFamily="18" charset="0"/>
                </a:endParaRPr>
              </a:p>
            </p:txBody>
          </p:sp>
          <p:grpSp>
            <p:nvGrpSpPr>
              <p:cNvPr id="284" name="10 Grupo">
                <a:extLst>
                  <a:ext uri="{FF2B5EF4-FFF2-40B4-BE49-F238E27FC236}">
                    <a16:creationId xmlns:a16="http://schemas.microsoft.com/office/drawing/2014/main" id="{DDCA7236-8281-482E-8E2C-81DC3DD1151B}"/>
                  </a:ext>
                </a:extLst>
              </p:cNvPr>
              <p:cNvGrpSpPr/>
              <p:nvPr/>
            </p:nvGrpSpPr>
            <p:grpSpPr>
              <a:xfrm>
                <a:off x="7071995" y="4939778"/>
                <a:ext cx="845632" cy="1106837"/>
                <a:chOff x="2040018" y="4970646"/>
                <a:chExt cx="845632" cy="1106837"/>
              </a:xfrm>
              <a:grpFill/>
            </p:grpSpPr>
            <p:sp>
              <p:nvSpPr>
                <p:cNvPr id="288" name="Rectángulo redondeado 248">
                  <a:extLst>
                    <a:ext uri="{FF2B5EF4-FFF2-40B4-BE49-F238E27FC236}">
                      <a16:creationId xmlns:a16="http://schemas.microsoft.com/office/drawing/2014/main" id="{D347A6FA-9B52-4D6C-A9E1-3EA606F43EDC}"/>
                    </a:ext>
                  </a:extLst>
                </p:cNvPr>
                <p:cNvSpPr/>
                <p:nvPr/>
              </p:nvSpPr>
              <p:spPr bwMode="auto">
                <a:xfrm rot="2337315">
                  <a:off x="2040018" y="4970646"/>
                  <a:ext cx="406338" cy="1106837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lIns="0" tIns="0" rIns="0" bIns="0" rtlCol="0" anchor="ctr"/>
                <a:lstStyle/>
                <a:p>
                  <a:pPr algn="ctr"/>
                  <a:endParaRPr lang="es-ES" sz="900" dirty="0">
                    <a:solidFill>
                      <a:srgbClr val="296C72"/>
                    </a:solidFill>
                    <a:ea typeface="Cambria" panose="02040503050406030204" pitchFamily="18" charset="0"/>
                  </a:endParaRPr>
                </a:p>
              </p:txBody>
            </p:sp>
            <p:sp>
              <p:nvSpPr>
                <p:cNvPr id="289" name="Rectángulo redondeado 249">
                  <a:extLst>
                    <a:ext uri="{FF2B5EF4-FFF2-40B4-BE49-F238E27FC236}">
                      <a16:creationId xmlns:a16="http://schemas.microsoft.com/office/drawing/2014/main" id="{F55828E6-6DAE-4115-8EC7-E95E1BEEEAFC}"/>
                    </a:ext>
                  </a:extLst>
                </p:cNvPr>
                <p:cNvSpPr/>
                <p:nvPr/>
              </p:nvSpPr>
              <p:spPr bwMode="auto">
                <a:xfrm rot="19262685" flipH="1">
                  <a:off x="2479312" y="4970646"/>
                  <a:ext cx="406338" cy="1106837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lIns="0" tIns="0" rIns="0" bIns="0" rtlCol="0" anchor="ctr"/>
                <a:lstStyle/>
                <a:p>
                  <a:pPr algn="ctr"/>
                  <a:endParaRPr lang="es-ES" sz="900" dirty="0">
                    <a:solidFill>
                      <a:srgbClr val="296C72"/>
                    </a:solidFill>
                    <a:ea typeface="Cambria" panose="02040503050406030204" pitchFamily="18" charset="0"/>
                  </a:endParaRPr>
                </a:p>
              </p:txBody>
            </p:sp>
          </p:grpSp>
          <p:grpSp>
            <p:nvGrpSpPr>
              <p:cNvPr id="285" name="235 Grupo">
                <a:extLst>
                  <a:ext uri="{FF2B5EF4-FFF2-40B4-BE49-F238E27FC236}">
                    <a16:creationId xmlns:a16="http://schemas.microsoft.com/office/drawing/2014/main" id="{57CEE24C-626D-4FEA-81B2-286085130766}"/>
                  </a:ext>
                </a:extLst>
              </p:cNvPr>
              <p:cNvGrpSpPr/>
              <p:nvPr/>
            </p:nvGrpSpPr>
            <p:grpSpPr>
              <a:xfrm rot="10800000">
                <a:off x="9492601" y="7986214"/>
                <a:ext cx="845632" cy="1106837"/>
                <a:chOff x="2040018" y="4970646"/>
                <a:chExt cx="845632" cy="1106837"/>
              </a:xfrm>
              <a:grpFill/>
            </p:grpSpPr>
            <p:sp>
              <p:nvSpPr>
                <p:cNvPr id="286" name="Rectángulo redondeado 248">
                  <a:extLst>
                    <a:ext uri="{FF2B5EF4-FFF2-40B4-BE49-F238E27FC236}">
                      <a16:creationId xmlns:a16="http://schemas.microsoft.com/office/drawing/2014/main" id="{BA9C973E-1731-4ABB-9297-773C0A5400CD}"/>
                    </a:ext>
                  </a:extLst>
                </p:cNvPr>
                <p:cNvSpPr/>
                <p:nvPr/>
              </p:nvSpPr>
              <p:spPr bwMode="auto">
                <a:xfrm rot="2337315">
                  <a:off x="2040018" y="4970646"/>
                  <a:ext cx="406338" cy="1106837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lIns="0" tIns="0" rIns="0" bIns="0" rtlCol="0" anchor="ctr"/>
                <a:lstStyle/>
                <a:p>
                  <a:pPr algn="ctr"/>
                  <a:endParaRPr lang="es-ES" sz="900" dirty="0">
                    <a:solidFill>
                      <a:srgbClr val="296C72"/>
                    </a:solidFill>
                    <a:ea typeface="Cambria" panose="02040503050406030204" pitchFamily="18" charset="0"/>
                  </a:endParaRPr>
                </a:p>
              </p:txBody>
            </p:sp>
            <p:sp>
              <p:nvSpPr>
                <p:cNvPr id="287" name="Rectángulo redondeado 249">
                  <a:extLst>
                    <a:ext uri="{FF2B5EF4-FFF2-40B4-BE49-F238E27FC236}">
                      <a16:creationId xmlns:a16="http://schemas.microsoft.com/office/drawing/2014/main" id="{6500D63A-BDBE-4E2C-A11C-9D5580F338D6}"/>
                    </a:ext>
                  </a:extLst>
                </p:cNvPr>
                <p:cNvSpPr/>
                <p:nvPr/>
              </p:nvSpPr>
              <p:spPr bwMode="auto">
                <a:xfrm rot="19262685" flipH="1">
                  <a:off x="2479312" y="4970646"/>
                  <a:ext cx="406338" cy="1106837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lIns="0" tIns="0" rIns="0" bIns="0" rtlCol="0" anchor="ctr"/>
                <a:lstStyle/>
                <a:p>
                  <a:pPr algn="ctr"/>
                  <a:endParaRPr lang="es-ES" sz="900" dirty="0">
                    <a:solidFill>
                      <a:srgbClr val="296C72"/>
                    </a:solidFill>
                    <a:ea typeface="Cambria" panose="02040503050406030204" pitchFamily="18" charset="0"/>
                  </a:endParaRPr>
                </a:p>
              </p:txBody>
            </p:sp>
          </p:grpSp>
        </p:grpSp>
        <p:grpSp>
          <p:nvGrpSpPr>
            <p:cNvPr id="257" name="12 Grupo">
              <a:extLst>
                <a:ext uri="{FF2B5EF4-FFF2-40B4-BE49-F238E27FC236}">
                  <a16:creationId xmlns:a16="http://schemas.microsoft.com/office/drawing/2014/main" id="{6E5E22A6-EF1F-4DCA-AC38-1173BEFC5E0D}"/>
                </a:ext>
              </a:extLst>
            </p:cNvPr>
            <p:cNvGrpSpPr/>
            <p:nvPr/>
          </p:nvGrpSpPr>
          <p:grpSpPr>
            <a:xfrm>
              <a:off x="9708161" y="4939778"/>
              <a:ext cx="3043730" cy="6151896"/>
              <a:chOff x="9708161" y="4939778"/>
              <a:chExt cx="3043730" cy="6151896"/>
            </a:xfrm>
            <a:grpFill/>
          </p:grpSpPr>
          <p:sp>
            <p:nvSpPr>
              <p:cNvPr id="278" name="Forma libre 242">
                <a:extLst>
                  <a:ext uri="{FF2B5EF4-FFF2-40B4-BE49-F238E27FC236}">
                    <a16:creationId xmlns:a16="http://schemas.microsoft.com/office/drawing/2014/main" id="{7465F25E-4E8F-467D-ADB8-E702C5DA9094}"/>
                  </a:ext>
                </a:extLst>
              </p:cNvPr>
              <p:cNvSpPr/>
              <p:nvPr/>
            </p:nvSpPr>
            <p:spPr bwMode="auto">
              <a:xfrm flipV="1">
                <a:off x="9708161" y="5074878"/>
                <a:ext cx="2823453" cy="6016796"/>
              </a:xfrm>
              <a:custGeom>
                <a:avLst/>
                <a:gdLst>
                  <a:gd name="connsiteX0" fmla="*/ 1350150 w 2701590"/>
                  <a:gd name="connsiteY0" fmla="*/ 0 h 7346580"/>
                  <a:gd name="connsiteX1" fmla="*/ 2700300 w 2701590"/>
                  <a:gd name="connsiteY1" fmla="*/ 1350150 h 7346580"/>
                  <a:gd name="connsiteX2" fmla="*/ 2700300 w 2701590"/>
                  <a:gd name="connsiteY2" fmla="*/ 7139381 h 7346580"/>
                  <a:gd name="connsiteX3" fmla="*/ 2701590 w 2701590"/>
                  <a:gd name="connsiteY3" fmla="*/ 7152180 h 7346580"/>
                  <a:gd name="connsiteX4" fmla="*/ 2507221 w 2701590"/>
                  <a:gd name="connsiteY4" fmla="*/ 7346580 h 7346580"/>
                  <a:gd name="connsiteX5" fmla="*/ 2316801 w 2701590"/>
                  <a:gd name="connsiteY5" fmla="*/ 7191358 h 7346580"/>
                  <a:gd name="connsiteX6" fmla="*/ 2313339 w 2701590"/>
                  <a:gd name="connsiteY6" fmla="*/ 7157013 h 7346580"/>
                  <a:gd name="connsiteX7" fmla="*/ 2312175 w 2701590"/>
                  <a:gd name="connsiteY7" fmla="*/ 7157013 h 7346580"/>
                  <a:gd name="connsiteX8" fmla="*/ 2312175 w 2701590"/>
                  <a:gd name="connsiteY8" fmla="*/ 1363256 h 7346580"/>
                  <a:gd name="connsiteX9" fmla="*/ 1350150 w 2701590"/>
                  <a:gd name="connsiteY9" fmla="*/ 401230 h 7346580"/>
                  <a:gd name="connsiteX10" fmla="*/ 388125 w 2701590"/>
                  <a:gd name="connsiteY10" fmla="*/ 1363256 h 7346580"/>
                  <a:gd name="connsiteX11" fmla="*/ 388125 w 2701590"/>
                  <a:gd name="connsiteY11" fmla="*/ 2759918 h 7346580"/>
                  <a:gd name="connsiteX12" fmla="*/ 388739 w 2701590"/>
                  <a:gd name="connsiteY12" fmla="*/ 2766009 h 7346580"/>
                  <a:gd name="connsiteX13" fmla="*/ 194370 w 2701590"/>
                  <a:gd name="connsiteY13" fmla="*/ 2960409 h 7346580"/>
                  <a:gd name="connsiteX14" fmla="*/ 3950 w 2701590"/>
                  <a:gd name="connsiteY14" fmla="*/ 2805188 h 7346580"/>
                  <a:gd name="connsiteX15" fmla="*/ 180 w 2701590"/>
                  <a:gd name="connsiteY15" fmla="*/ 2767781 h 7346580"/>
                  <a:gd name="connsiteX16" fmla="*/ 0 w 2701590"/>
                  <a:gd name="connsiteY16" fmla="*/ 2767781 h 7346580"/>
                  <a:gd name="connsiteX17" fmla="*/ 0 w 2701590"/>
                  <a:gd name="connsiteY17" fmla="*/ 1350150 h 7346580"/>
                  <a:gd name="connsiteX18" fmla="*/ 1350150 w 2701590"/>
                  <a:gd name="connsiteY18" fmla="*/ 0 h 7346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701590" h="7346580">
                    <a:moveTo>
                      <a:pt x="1350150" y="0"/>
                    </a:moveTo>
                    <a:cubicBezTo>
                      <a:pt x="2095817" y="0"/>
                      <a:pt x="2700300" y="604484"/>
                      <a:pt x="2700300" y="1350150"/>
                    </a:cubicBezTo>
                    <a:lnTo>
                      <a:pt x="2700300" y="7139381"/>
                    </a:lnTo>
                    <a:lnTo>
                      <a:pt x="2701590" y="7152180"/>
                    </a:lnTo>
                    <a:cubicBezTo>
                      <a:pt x="2701590" y="7259544"/>
                      <a:pt x="2614568" y="7346580"/>
                      <a:pt x="2507221" y="7346580"/>
                    </a:cubicBezTo>
                    <a:cubicBezTo>
                      <a:pt x="2413292" y="7346580"/>
                      <a:pt x="2334925" y="7279943"/>
                      <a:pt x="2316801" y="7191358"/>
                    </a:cubicBezTo>
                    <a:lnTo>
                      <a:pt x="2313339" y="7157013"/>
                    </a:lnTo>
                    <a:lnTo>
                      <a:pt x="2312175" y="7157013"/>
                    </a:lnTo>
                    <a:lnTo>
                      <a:pt x="2312175" y="1363256"/>
                    </a:lnTo>
                    <a:cubicBezTo>
                      <a:pt x="2312175" y="831943"/>
                      <a:pt x="1881462" y="401230"/>
                      <a:pt x="1350150" y="401230"/>
                    </a:cubicBezTo>
                    <a:cubicBezTo>
                      <a:pt x="818838" y="401230"/>
                      <a:pt x="388125" y="831943"/>
                      <a:pt x="388125" y="1363256"/>
                    </a:cubicBezTo>
                    <a:lnTo>
                      <a:pt x="388125" y="2759918"/>
                    </a:lnTo>
                    <a:lnTo>
                      <a:pt x="388739" y="2766009"/>
                    </a:lnTo>
                    <a:cubicBezTo>
                      <a:pt x="388739" y="2873373"/>
                      <a:pt x="301717" y="2960409"/>
                      <a:pt x="194370" y="2960409"/>
                    </a:cubicBezTo>
                    <a:cubicBezTo>
                      <a:pt x="100442" y="2960409"/>
                      <a:pt x="22074" y="2893772"/>
                      <a:pt x="3950" y="2805188"/>
                    </a:cubicBezTo>
                    <a:lnTo>
                      <a:pt x="180" y="2767781"/>
                    </a:lnTo>
                    <a:lnTo>
                      <a:pt x="0" y="2767781"/>
                    </a:lnTo>
                    <a:lnTo>
                      <a:pt x="0" y="1350150"/>
                    </a:lnTo>
                    <a:cubicBezTo>
                      <a:pt x="0" y="604484"/>
                      <a:pt x="604483" y="0"/>
                      <a:pt x="135015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 rtlCol="0" anchor="ctr"/>
              <a:lstStyle/>
              <a:p>
                <a:pPr algn="ctr"/>
                <a:endParaRPr lang="es-ES" sz="900" dirty="0">
                  <a:solidFill>
                    <a:srgbClr val="296C72"/>
                  </a:solidFill>
                  <a:ea typeface="Cambria" panose="02040503050406030204" pitchFamily="18" charset="0"/>
                </a:endParaRPr>
              </a:p>
            </p:txBody>
          </p:sp>
          <p:grpSp>
            <p:nvGrpSpPr>
              <p:cNvPr id="279" name="238 Grupo">
                <a:extLst>
                  <a:ext uri="{FF2B5EF4-FFF2-40B4-BE49-F238E27FC236}">
                    <a16:creationId xmlns:a16="http://schemas.microsoft.com/office/drawing/2014/main" id="{ABB12174-F946-4DFB-A5BD-0114DF888C51}"/>
                  </a:ext>
                </a:extLst>
              </p:cNvPr>
              <p:cNvGrpSpPr/>
              <p:nvPr/>
            </p:nvGrpSpPr>
            <p:grpSpPr>
              <a:xfrm>
                <a:off x="11906259" y="4939778"/>
                <a:ext cx="845632" cy="1106837"/>
                <a:chOff x="2040018" y="4970646"/>
                <a:chExt cx="845632" cy="1106837"/>
              </a:xfrm>
              <a:grpFill/>
            </p:grpSpPr>
            <p:sp>
              <p:nvSpPr>
                <p:cNvPr id="280" name="Rectángulo redondeado 248">
                  <a:extLst>
                    <a:ext uri="{FF2B5EF4-FFF2-40B4-BE49-F238E27FC236}">
                      <a16:creationId xmlns:a16="http://schemas.microsoft.com/office/drawing/2014/main" id="{8634731B-8DB2-4A6C-9599-F863D8389E2E}"/>
                    </a:ext>
                  </a:extLst>
                </p:cNvPr>
                <p:cNvSpPr/>
                <p:nvPr/>
              </p:nvSpPr>
              <p:spPr bwMode="auto">
                <a:xfrm rot="2337315">
                  <a:off x="2040018" y="4970646"/>
                  <a:ext cx="406338" cy="1106837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lIns="0" tIns="0" rIns="0" bIns="0" rtlCol="0" anchor="ctr"/>
                <a:lstStyle/>
                <a:p>
                  <a:pPr algn="ctr"/>
                  <a:endParaRPr lang="es-ES" sz="900" dirty="0">
                    <a:solidFill>
                      <a:srgbClr val="296C72"/>
                    </a:solidFill>
                    <a:ea typeface="Cambria" panose="02040503050406030204" pitchFamily="18" charset="0"/>
                  </a:endParaRPr>
                </a:p>
              </p:txBody>
            </p:sp>
            <p:sp>
              <p:nvSpPr>
                <p:cNvPr id="281" name="Rectángulo redondeado 249">
                  <a:extLst>
                    <a:ext uri="{FF2B5EF4-FFF2-40B4-BE49-F238E27FC236}">
                      <a16:creationId xmlns:a16="http://schemas.microsoft.com/office/drawing/2014/main" id="{E6883B40-3E16-4A12-8752-B3A0A070D0FE}"/>
                    </a:ext>
                  </a:extLst>
                </p:cNvPr>
                <p:cNvSpPr/>
                <p:nvPr/>
              </p:nvSpPr>
              <p:spPr bwMode="auto">
                <a:xfrm rot="19262685" flipH="1">
                  <a:off x="2479312" y="4970646"/>
                  <a:ext cx="406338" cy="1106837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lIns="0" tIns="0" rIns="0" bIns="0" rtlCol="0" anchor="ctr"/>
                <a:lstStyle/>
                <a:p>
                  <a:pPr algn="ctr"/>
                  <a:endParaRPr lang="es-ES" sz="900" dirty="0">
                    <a:solidFill>
                      <a:srgbClr val="296C72"/>
                    </a:solidFill>
                    <a:ea typeface="Cambria" panose="02040503050406030204" pitchFamily="18" charset="0"/>
                  </a:endParaRPr>
                </a:p>
              </p:txBody>
            </p:sp>
          </p:grpSp>
        </p:grpSp>
        <p:grpSp>
          <p:nvGrpSpPr>
            <p:cNvPr id="258" name="13 Grupo">
              <a:extLst>
                <a:ext uri="{FF2B5EF4-FFF2-40B4-BE49-F238E27FC236}">
                  <a16:creationId xmlns:a16="http://schemas.microsoft.com/office/drawing/2014/main" id="{E8926895-39C4-47A8-9552-034B7551AC27}"/>
                </a:ext>
              </a:extLst>
            </p:cNvPr>
            <p:cNvGrpSpPr/>
            <p:nvPr/>
          </p:nvGrpSpPr>
          <p:grpSpPr>
            <a:xfrm>
              <a:off x="12116425" y="2978925"/>
              <a:ext cx="3056072" cy="6114126"/>
              <a:chOff x="12116425" y="2978925"/>
              <a:chExt cx="3056072" cy="6114126"/>
            </a:xfrm>
            <a:grpFill/>
          </p:grpSpPr>
          <p:sp>
            <p:nvSpPr>
              <p:cNvPr id="274" name="Forma libre 243">
                <a:extLst>
                  <a:ext uri="{FF2B5EF4-FFF2-40B4-BE49-F238E27FC236}">
                    <a16:creationId xmlns:a16="http://schemas.microsoft.com/office/drawing/2014/main" id="{C0B2705F-B108-4E4C-90CD-D88DDCFD610C}"/>
                  </a:ext>
                </a:extLst>
              </p:cNvPr>
              <p:cNvSpPr/>
              <p:nvPr/>
            </p:nvSpPr>
            <p:spPr bwMode="auto">
              <a:xfrm>
                <a:off x="12116425" y="2978925"/>
                <a:ext cx="2823453" cy="6016796"/>
              </a:xfrm>
              <a:custGeom>
                <a:avLst/>
                <a:gdLst>
                  <a:gd name="connsiteX0" fmla="*/ 1350150 w 2701590"/>
                  <a:gd name="connsiteY0" fmla="*/ 0 h 7346580"/>
                  <a:gd name="connsiteX1" fmla="*/ 2700300 w 2701590"/>
                  <a:gd name="connsiteY1" fmla="*/ 1350150 h 7346580"/>
                  <a:gd name="connsiteX2" fmla="*/ 2700300 w 2701590"/>
                  <a:gd name="connsiteY2" fmla="*/ 7139381 h 7346580"/>
                  <a:gd name="connsiteX3" fmla="*/ 2701590 w 2701590"/>
                  <a:gd name="connsiteY3" fmla="*/ 7152180 h 7346580"/>
                  <a:gd name="connsiteX4" fmla="*/ 2507221 w 2701590"/>
                  <a:gd name="connsiteY4" fmla="*/ 7346580 h 7346580"/>
                  <a:gd name="connsiteX5" fmla="*/ 2316801 w 2701590"/>
                  <a:gd name="connsiteY5" fmla="*/ 7191358 h 7346580"/>
                  <a:gd name="connsiteX6" fmla="*/ 2313339 w 2701590"/>
                  <a:gd name="connsiteY6" fmla="*/ 7157013 h 7346580"/>
                  <a:gd name="connsiteX7" fmla="*/ 2312175 w 2701590"/>
                  <a:gd name="connsiteY7" fmla="*/ 7157013 h 7346580"/>
                  <a:gd name="connsiteX8" fmla="*/ 2312175 w 2701590"/>
                  <a:gd name="connsiteY8" fmla="*/ 1363256 h 7346580"/>
                  <a:gd name="connsiteX9" fmla="*/ 1350150 w 2701590"/>
                  <a:gd name="connsiteY9" fmla="*/ 401230 h 7346580"/>
                  <a:gd name="connsiteX10" fmla="*/ 388125 w 2701590"/>
                  <a:gd name="connsiteY10" fmla="*/ 1363256 h 7346580"/>
                  <a:gd name="connsiteX11" fmla="*/ 388125 w 2701590"/>
                  <a:gd name="connsiteY11" fmla="*/ 2759918 h 7346580"/>
                  <a:gd name="connsiteX12" fmla="*/ 388739 w 2701590"/>
                  <a:gd name="connsiteY12" fmla="*/ 2766009 h 7346580"/>
                  <a:gd name="connsiteX13" fmla="*/ 194370 w 2701590"/>
                  <a:gd name="connsiteY13" fmla="*/ 2960409 h 7346580"/>
                  <a:gd name="connsiteX14" fmla="*/ 3950 w 2701590"/>
                  <a:gd name="connsiteY14" fmla="*/ 2805188 h 7346580"/>
                  <a:gd name="connsiteX15" fmla="*/ 180 w 2701590"/>
                  <a:gd name="connsiteY15" fmla="*/ 2767781 h 7346580"/>
                  <a:gd name="connsiteX16" fmla="*/ 0 w 2701590"/>
                  <a:gd name="connsiteY16" fmla="*/ 2767781 h 7346580"/>
                  <a:gd name="connsiteX17" fmla="*/ 0 w 2701590"/>
                  <a:gd name="connsiteY17" fmla="*/ 1350150 h 7346580"/>
                  <a:gd name="connsiteX18" fmla="*/ 1350150 w 2701590"/>
                  <a:gd name="connsiteY18" fmla="*/ 0 h 7346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701590" h="7346580">
                    <a:moveTo>
                      <a:pt x="1350150" y="0"/>
                    </a:moveTo>
                    <a:cubicBezTo>
                      <a:pt x="2095817" y="0"/>
                      <a:pt x="2700300" y="604484"/>
                      <a:pt x="2700300" y="1350150"/>
                    </a:cubicBezTo>
                    <a:lnTo>
                      <a:pt x="2700300" y="7139381"/>
                    </a:lnTo>
                    <a:lnTo>
                      <a:pt x="2701590" y="7152180"/>
                    </a:lnTo>
                    <a:cubicBezTo>
                      <a:pt x="2701590" y="7259544"/>
                      <a:pt x="2614568" y="7346580"/>
                      <a:pt x="2507221" y="7346580"/>
                    </a:cubicBezTo>
                    <a:cubicBezTo>
                      <a:pt x="2413292" y="7346580"/>
                      <a:pt x="2334925" y="7279943"/>
                      <a:pt x="2316801" y="7191358"/>
                    </a:cubicBezTo>
                    <a:lnTo>
                      <a:pt x="2313339" y="7157013"/>
                    </a:lnTo>
                    <a:lnTo>
                      <a:pt x="2312175" y="7157013"/>
                    </a:lnTo>
                    <a:lnTo>
                      <a:pt x="2312175" y="1363256"/>
                    </a:lnTo>
                    <a:cubicBezTo>
                      <a:pt x="2312175" y="831943"/>
                      <a:pt x="1881462" y="401230"/>
                      <a:pt x="1350150" y="401230"/>
                    </a:cubicBezTo>
                    <a:cubicBezTo>
                      <a:pt x="818838" y="401230"/>
                      <a:pt x="388125" y="831943"/>
                      <a:pt x="388125" y="1363256"/>
                    </a:cubicBezTo>
                    <a:lnTo>
                      <a:pt x="388125" y="2759918"/>
                    </a:lnTo>
                    <a:lnTo>
                      <a:pt x="388739" y="2766009"/>
                    </a:lnTo>
                    <a:cubicBezTo>
                      <a:pt x="388739" y="2873373"/>
                      <a:pt x="301717" y="2960409"/>
                      <a:pt x="194370" y="2960409"/>
                    </a:cubicBezTo>
                    <a:cubicBezTo>
                      <a:pt x="100442" y="2960409"/>
                      <a:pt x="22074" y="2893772"/>
                      <a:pt x="3950" y="2805188"/>
                    </a:cubicBezTo>
                    <a:lnTo>
                      <a:pt x="180" y="2767781"/>
                    </a:lnTo>
                    <a:lnTo>
                      <a:pt x="0" y="2767781"/>
                    </a:lnTo>
                    <a:lnTo>
                      <a:pt x="0" y="1350150"/>
                    </a:lnTo>
                    <a:cubicBezTo>
                      <a:pt x="0" y="604484"/>
                      <a:pt x="604483" y="0"/>
                      <a:pt x="135015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 rtlCol="0" anchor="ctr"/>
              <a:lstStyle/>
              <a:p>
                <a:pPr algn="ctr"/>
                <a:endParaRPr lang="es-ES" sz="900" dirty="0">
                  <a:solidFill>
                    <a:srgbClr val="296C72"/>
                  </a:solidFill>
                  <a:ea typeface="Cambria" panose="02040503050406030204" pitchFamily="18" charset="0"/>
                </a:endParaRPr>
              </a:p>
            </p:txBody>
          </p:sp>
          <p:grpSp>
            <p:nvGrpSpPr>
              <p:cNvPr id="275" name="254 Grupo">
                <a:extLst>
                  <a:ext uri="{FF2B5EF4-FFF2-40B4-BE49-F238E27FC236}">
                    <a16:creationId xmlns:a16="http://schemas.microsoft.com/office/drawing/2014/main" id="{92885528-4E7F-4EC0-A772-6BED95E980D1}"/>
                  </a:ext>
                </a:extLst>
              </p:cNvPr>
              <p:cNvGrpSpPr/>
              <p:nvPr/>
            </p:nvGrpSpPr>
            <p:grpSpPr>
              <a:xfrm rot="10800000">
                <a:off x="14326865" y="7986214"/>
                <a:ext cx="845632" cy="1106837"/>
                <a:chOff x="2040018" y="4970646"/>
                <a:chExt cx="845632" cy="1106837"/>
              </a:xfrm>
              <a:grpFill/>
            </p:grpSpPr>
            <p:sp>
              <p:nvSpPr>
                <p:cNvPr id="276" name="Rectángulo redondeado 248">
                  <a:extLst>
                    <a:ext uri="{FF2B5EF4-FFF2-40B4-BE49-F238E27FC236}">
                      <a16:creationId xmlns:a16="http://schemas.microsoft.com/office/drawing/2014/main" id="{16D96F13-C6B5-4391-9092-3755C19AD8AB}"/>
                    </a:ext>
                  </a:extLst>
                </p:cNvPr>
                <p:cNvSpPr/>
                <p:nvPr/>
              </p:nvSpPr>
              <p:spPr bwMode="auto">
                <a:xfrm rot="2337315">
                  <a:off x="2040018" y="4970646"/>
                  <a:ext cx="406338" cy="1106837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lIns="0" tIns="0" rIns="0" bIns="0" rtlCol="0" anchor="ctr"/>
                <a:lstStyle/>
                <a:p>
                  <a:pPr algn="ctr"/>
                  <a:endParaRPr lang="es-ES" sz="900" dirty="0">
                    <a:solidFill>
                      <a:srgbClr val="296C72"/>
                    </a:solidFill>
                    <a:ea typeface="Cambria" panose="02040503050406030204" pitchFamily="18" charset="0"/>
                  </a:endParaRPr>
                </a:p>
              </p:txBody>
            </p:sp>
            <p:sp>
              <p:nvSpPr>
                <p:cNvPr id="277" name="Rectángulo redondeado 249">
                  <a:extLst>
                    <a:ext uri="{FF2B5EF4-FFF2-40B4-BE49-F238E27FC236}">
                      <a16:creationId xmlns:a16="http://schemas.microsoft.com/office/drawing/2014/main" id="{CEE947F2-4018-47BC-9FBE-83194595D5C2}"/>
                    </a:ext>
                  </a:extLst>
                </p:cNvPr>
                <p:cNvSpPr/>
                <p:nvPr/>
              </p:nvSpPr>
              <p:spPr bwMode="auto">
                <a:xfrm rot="19262685" flipH="1">
                  <a:off x="2479312" y="4970646"/>
                  <a:ext cx="406338" cy="1106837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lIns="0" tIns="0" rIns="0" bIns="0" rtlCol="0" anchor="ctr"/>
                <a:lstStyle/>
                <a:p>
                  <a:pPr algn="ctr"/>
                  <a:endParaRPr lang="es-ES" sz="900" dirty="0">
                    <a:solidFill>
                      <a:srgbClr val="296C72"/>
                    </a:solidFill>
                    <a:ea typeface="Cambria" panose="02040503050406030204" pitchFamily="18" charset="0"/>
                  </a:endParaRPr>
                </a:p>
              </p:txBody>
            </p:sp>
          </p:grpSp>
        </p:grpSp>
        <p:grpSp>
          <p:nvGrpSpPr>
            <p:cNvPr id="259" name="14 Grupo">
              <a:extLst>
                <a:ext uri="{FF2B5EF4-FFF2-40B4-BE49-F238E27FC236}">
                  <a16:creationId xmlns:a16="http://schemas.microsoft.com/office/drawing/2014/main" id="{CF652233-CBB8-47A7-A876-4DF2A375B44A}"/>
                </a:ext>
              </a:extLst>
            </p:cNvPr>
            <p:cNvGrpSpPr/>
            <p:nvPr/>
          </p:nvGrpSpPr>
          <p:grpSpPr>
            <a:xfrm>
              <a:off x="14524689" y="4985120"/>
              <a:ext cx="3050736" cy="6106554"/>
              <a:chOff x="14524689" y="4985120"/>
              <a:chExt cx="3050736" cy="6106554"/>
            </a:xfrm>
            <a:grpFill/>
          </p:grpSpPr>
          <p:sp>
            <p:nvSpPr>
              <p:cNvPr id="270" name="Forma libre 244">
                <a:extLst>
                  <a:ext uri="{FF2B5EF4-FFF2-40B4-BE49-F238E27FC236}">
                    <a16:creationId xmlns:a16="http://schemas.microsoft.com/office/drawing/2014/main" id="{F53B9329-07FA-4C68-9806-ADC7FCE4CC48}"/>
                  </a:ext>
                </a:extLst>
              </p:cNvPr>
              <p:cNvSpPr/>
              <p:nvPr/>
            </p:nvSpPr>
            <p:spPr bwMode="auto">
              <a:xfrm flipV="1">
                <a:off x="14524689" y="5074878"/>
                <a:ext cx="2823453" cy="6016796"/>
              </a:xfrm>
              <a:custGeom>
                <a:avLst/>
                <a:gdLst>
                  <a:gd name="connsiteX0" fmla="*/ 1350150 w 2701590"/>
                  <a:gd name="connsiteY0" fmla="*/ 0 h 7346580"/>
                  <a:gd name="connsiteX1" fmla="*/ 2700300 w 2701590"/>
                  <a:gd name="connsiteY1" fmla="*/ 1350150 h 7346580"/>
                  <a:gd name="connsiteX2" fmla="*/ 2700300 w 2701590"/>
                  <a:gd name="connsiteY2" fmla="*/ 7139381 h 7346580"/>
                  <a:gd name="connsiteX3" fmla="*/ 2701590 w 2701590"/>
                  <a:gd name="connsiteY3" fmla="*/ 7152180 h 7346580"/>
                  <a:gd name="connsiteX4" fmla="*/ 2507221 w 2701590"/>
                  <a:gd name="connsiteY4" fmla="*/ 7346580 h 7346580"/>
                  <a:gd name="connsiteX5" fmla="*/ 2316801 w 2701590"/>
                  <a:gd name="connsiteY5" fmla="*/ 7191358 h 7346580"/>
                  <a:gd name="connsiteX6" fmla="*/ 2313339 w 2701590"/>
                  <a:gd name="connsiteY6" fmla="*/ 7157013 h 7346580"/>
                  <a:gd name="connsiteX7" fmla="*/ 2312175 w 2701590"/>
                  <a:gd name="connsiteY7" fmla="*/ 7157013 h 7346580"/>
                  <a:gd name="connsiteX8" fmla="*/ 2312175 w 2701590"/>
                  <a:gd name="connsiteY8" fmla="*/ 1363256 h 7346580"/>
                  <a:gd name="connsiteX9" fmla="*/ 1350150 w 2701590"/>
                  <a:gd name="connsiteY9" fmla="*/ 401230 h 7346580"/>
                  <a:gd name="connsiteX10" fmla="*/ 388125 w 2701590"/>
                  <a:gd name="connsiteY10" fmla="*/ 1363256 h 7346580"/>
                  <a:gd name="connsiteX11" fmla="*/ 388125 w 2701590"/>
                  <a:gd name="connsiteY11" fmla="*/ 2759918 h 7346580"/>
                  <a:gd name="connsiteX12" fmla="*/ 388739 w 2701590"/>
                  <a:gd name="connsiteY12" fmla="*/ 2766009 h 7346580"/>
                  <a:gd name="connsiteX13" fmla="*/ 194370 w 2701590"/>
                  <a:gd name="connsiteY13" fmla="*/ 2960409 h 7346580"/>
                  <a:gd name="connsiteX14" fmla="*/ 3950 w 2701590"/>
                  <a:gd name="connsiteY14" fmla="*/ 2805188 h 7346580"/>
                  <a:gd name="connsiteX15" fmla="*/ 180 w 2701590"/>
                  <a:gd name="connsiteY15" fmla="*/ 2767781 h 7346580"/>
                  <a:gd name="connsiteX16" fmla="*/ 0 w 2701590"/>
                  <a:gd name="connsiteY16" fmla="*/ 2767781 h 7346580"/>
                  <a:gd name="connsiteX17" fmla="*/ 0 w 2701590"/>
                  <a:gd name="connsiteY17" fmla="*/ 1350150 h 7346580"/>
                  <a:gd name="connsiteX18" fmla="*/ 1350150 w 2701590"/>
                  <a:gd name="connsiteY18" fmla="*/ 0 h 7346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701590" h="7346580">
                    <a:moveTo>
                      <a:pt x="1350150" y="0"/>
                    </a:moveTo>
                    <a:cubicBezTo>
                      <a:pt x="2095817" y="0"/>
                      <a:pt x="2700300" y="604484"/>
                      <a:pt x="2700300" y="1350150"/>
                    </a:cubicBezTo>
                    <a:lnTo>
                      <a:pt x="2700300" y="7139381"/>
                    </a:lnTo>
                    <a:lnTo>
                      <a:pt x="2701590" y="7152180"/>
                    </a:lnTo>
                    <a:cubicBezTo>
                      <a:pt x="2701590" y="7259544"/>
                      <a:pt x="2614568" y="7346580"/>
                      <a:pt x="2507221" y="7346580"/>
                    </a:cubicBezTo>
                    <a:cubicBezTo>
                      <a:pt x="2413292" y="7346580"/>
                      <a:pt x="2334925" y="7279943"/>
                      <a:pt x="2316801" y="7191358"/>
                    </a:cubicBezTo>
                    <a:lnTo>
                      <a:pt x="2313339" y="7157013"/>
                    </a:lnTo>
                    <a:lnTo>
                      <a:pt x="2312175" y="7157013"/>
                    </a:lnTo>
                    <a:lnTo>
                      <a:pt x="2312175" y="1363256"/>
                    </a:lnTo>
                    <a:cubicBezTo>
                      <a:pt x="2312175" y="831943"/>
                      <a:pt x="1881462" y="401230"/>
                      <a:pt x="1350150" y="401230"/>
                    </a:cubicBezTo>
                    <a:cubicBezTo>
                      <a:pt x="818838" y="401230"/>
                      <a:pt x="388125" y="831943"/>
                      <a:pt x="388125" y="1363256"/>
                    </a:cubicBezTo>
                    <a:lnTo>
                      <a:pt x="388125" y="2759918"/>
                    </a:lnTo>
                    <a:lnTo>
                      <a:pt x="388739" y="2766009"/>
                    </a:lnTo>
                    <a:cubicBezTo>
                      <a:pt x="388739" y="2873373"/>
                      <a:pt x="301717" y="2960409"/>
                      <a:pt x="194370" y="2960409"/>
                    </a:cubicBezTo>
                    <a:cubicBezTo>
                      <a:pt x="100442" y="2960409"/>
                      <a:pt x="22074" y="2893772"/>
                      <a:pt x="3950" y="2805188"/>
                    </a:cubicBezTo>
                    <a:lnTo>
                      <a:pt x="180" y="2767781"/>
                    </a:lnTo>
                    <a:lnTo>
                      <a:pt x="0" y="2767781"/>
                    </a:lnTo>
                    <a:lnTo>
                      <a:pt x="0" y="1350150"/>
                    </a:lnTo>
                    <a:cubicBezTo>
                      <a:pt x="0" y="604484"/>
                      <a:pt x="604483" y="0"/>
                      <a:pt x="135015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 rtlCol="0" anchor="ctr"/>
              <a:lstStyle/>
              <a:p>
                <a:pPr algn="ctr"/>
                <a:endParaRPr lang="es-ES" sz="900" dirty="0">
                  <a:solidFill>
                    <a:srgbClr val="296C72"/>
                  </a:solidFill>
                  <a:ea typeface="Cambria" panose="02040503050406030204" pitchFamily="18" charset="0"/>
                </a:endParaRPr>
              </a:p>
            </p:txBody>
          </p:sp>
          <p:grpSp>
            <p:nvGrpSpPr>
              <p:cNvPr id="271" name="257 Grupo">
                <a:extLst>
                  <a:ext uri="{FF2B5EF4-FFF2-40B4-BE49-F238E27FC236}">
                    <a16:creationId xmlns:a16="http://schemas.microsoft.com/office/drawing/2014/main" id="{319164CF-564E-4F9B-98AB-0A52394263C2}"/>
                  </a:ext>
                </a:extLst>
              </p:cNvPr>
              <p:cNvGrpSpPr/>
              <p:nvPr/>
            </p:nvGrpSpPr>
            <p:grpSpPr>
              <a:xfrm>
                <a:off x="16729793" y="4985120"/>
                <a:ext cx="845632" cy="1106837"/>
                <a:chOff x="2040018" y="4970646"/>
                <a:chExt cx="845632" cy="1106837"/>
              </a:xfrm>
              <a:grpFill/>
            </p:grpSpPr>
            <p:sp>
              <p:nvSpPr>
                <p:cNvPr id="272" name="Rectángulo redondeado 248">
                  <a:extLst>
                    <a:ext uri="{FF2B5EF4-FFF2-40B4-BE49-F238E27FC236}">
                      <a16:creationId xmlns:a16="http://schemas.microsoft.com/office/drawing/2014/main" id="{BF9B9D69-E227-4E0C-AFF3-44B095453ED8}"/>
                    </a:ext>
                  </a:extLst>
                </p:cNvPr>
                <p:cNvSpPr/>
                <p:nvPr/>
              </p:nvSpPr>
              <p:spPr bwMode="auto">
                <a:xfrm rot="2337315">
                  <a:off x="2040018" y="4970646"/>
                  <a:ext cx="406338" cy="1106837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lIns="0" tIns="0" rIns="0" bIns="0" rtlCol="0" anchor="ctr"/>
                <a:lstStyle/>
                <a:p>
                  <a:pPr algn="ctr"/>
                  <a:endParaRPr lang="es-ES" sz="900" dirty="0">
                    <a:solidFill>
                      <a:srgbClr val="296C72"/>
                    </a:solidFill>
                    <a:ea typeface="Cambria" panose="02040503050406030204" pitchFamily="18" charset="0"/>
                  </a:endParaRPr>
                </a:p>
              </p:txBody>
            </p:sp>
            <p:sp>
              <p:nvSpPr>
                <p:cNvPr id="273" name="Rectángulo redondeado 249">
                  <a:extLst>
                    <a:ext uri="{FF2B5EF4-FFF2-40B4-BE49-F238E27FC236}">
                      <a16:creationId xmlns:a16="http://schemas.microsoft.com/office/drawing/2014/main" id="{0B2BE537-1B0C-4861-8EBF-06F04E0486EB}"/>
                    </a:ext>
                  </a:extLst>
                </p:cNvPr>
                <p:cNvSpPr/>
                <p:nvPr/>
              </p:nvSpPr>
              <p:spPr bwMode="auto">
                <a:xfrm rot="19262685" flipH="1">
                  <a:off x="2479312" y="4970646"/>
                  <a:ext cx="406338" cy="1106837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lIns="0" tIns="0" rIns="0" bIns="0" rtlCol="0" anchor="ctr"/>
                <a:lstStyle/>
                <a:p>
                  <a:pPr algn="ctr"/>
                  <a:endParaRPr lang="es-ES" sz="900" dirty="0">
                    <a:solidFill>
                      <a:srgbClr val="296C72"/>
                    </a:solidFill>
                    <a:ea typeface="Cambria" panose="02040503050406030204" pitchFamily="18" charset="0"/>
                  </a:endParaRPr>
                </a:p>
              </p:txBody>
            </p:sp>
          </p:grpSp>
        </p:grpSp>
        <p:grpSp>
          <p:nvGrpSpPr>
            <p:cNvPr id="260" name="15 Grupo">
              <a:extLst>
                <a:ext uri="{FF2B5EF4-FFF2-40B4-BE49-F238E27FC236}">
                  <a16:creationId xmlns:a16="http://schemas.microsoft.com/office/drawing/2014/main" id="{630809CF-D22B-4D6F-AB9A-C76F985D37C8}"/>
                </a:ext>
              </a:extLst>
            </p:cNvPr>
            <p:cNvGrpSpPr/>
            <p:nvPr/>
          </p:nvGrpSpPr>
          <p:grpSpPr>
            <a:xfrm>
              <a:off x="16937931" y="2978925"/>
              <a:ext cx="3058100" cy="6159468"/>
              <a:chOff x="16937931" y="2978925"/>
              <a:chExt cx="3058100" cy="6159468"/>
            </a:xfrm>
            <a:grpFill/>
          </p:grpSpPr>
          <p:sp>
            <p:nvSpPr>
              <p:cNvPr id="266" name="Forma libre 245">
                <a:extLst>
                  <a:ext uri="{FF2B5EF4-FFF2-40B4-BE49-F238E27FC236}">
                    <a16:creationId xmlns:a16="http://schemas.microsoft.com/office/drawing/2014/main" id="{58101A8B-264B-4BA9-A823-66C756D09D60}"/>
                  </a:ext>
                </a:extLst>
              </p:cNvPr>
              <p:cNvSpPr/>
              <p:nvPr/>
            </p:nvSpPr>
            <p:spPr bwMode="auto">
              <a:xfrm>
                <a:off x="16937931" y="2978925"/>
                <a:ext cx="2823453" cy="6016796"/>
              </a:xfrm>
              <a:custGeom>
                <a:avLst/>
                <a:gdLst>
                  <a:gd name="connsiteX0" fmla="*/ 1350150 w 2701590"/>
                  <a:gd name="connsiteY0" fmla="*/ 0 h 7346580"/>
                  <a:gd name="connsiteX1" fmla="*/ 2700300 w 2701590"/>
                  <a:gd name="connsiteY1" fmla="*/ 1350150 h 7346580"/>
                  <a:gd name="connsiteX2" fmla="*/ 2700300 w 2701590"/>
                  <a:gd name="connsiteY2" fmla="*/ 7139381 h 7346580"/>
                  <a:gd name="connsiteX3" fmla="*/ 2701590 w 2701590"/>
                  <a:gd name="connsiteY3" fmla="*/ 7152180 h 7346580"/>
                  <a:gd name="connsiteX4" fmla="*/ 2507221 w 2701590"/>
                  <a:gd name="connsiteY4" fmla="*/ 7346580 h 7346580"/>
                  <a:gd name="connsiteX5" fmla="*/ 2316801 w 2701590"/>
                  <a:gd name="connsiteY5" fmla="*/ 7191358 h 7346580"/>
                  <a:gd name="connsiteX6" fmla="*/ 2313339 w 2701590"/>
                  <a:gd name="connsiteY6" fmla="*/ 7157013 h 7346580"/>
                  <a:gd name="connsiteX7" fmla="*/ 2312175 w 2701590"/>
                  <a:gd name="connsiteY7" fmla="*/ 7157013 h 7346580"/>
                  <a:gd name="connsiteX8" fmla="*/ 2312175 w 2701590"/>
                  <a:gd name="connsiteY8" fmla="*/ 1363256 h 7346580"/>
                  <a:gd name="connsiteX9" fmla="*/ 1350150 w 2701590"/>
                  <a:gd name="connsiteY9" fmla="*/ 401230 h 7346580"/>
                  <a:gd name="connsiteX10" fmla="*/ 388125 w 2701590"/>
                  <a:gd name="connsiteY10" fmla="*/ 1363256 h 7346580"/>
                  <a:gd name="connsiteX11" fmla="*/ 388125 w 2701590"/>
                  <a:gd name="connsiteY11" fmla="*/ 2759918 h 7346580"/>
                  <a:gd name="connsiteX12" fmla="*/ 388739 w 2701590"/>
                  <a:gd name="connsiteY12" fmla="*/ 2766009 h 7346580"/>
                  <a:gd name="connsiteX13" fmla="*/ 194370 w 2701590"/>
                  <a:gd name="connsiteY13" fmla="*/ 2960409 h 7346580"/>
                  <a:gd name="connsiteX14" fmla="*/ 3950 w 2701590"/>
                  <a:gd name="connsiteY14" fmla="*/ 2805188 h 7346580"/>
                  <a:gd name="connsiteX15" fmla="*/ 180 w 2701590"/>
                  <a:gd name="connsiteY15" fmla="*/ 2767781 h 7346580"/>
                  <a:gd name="connsiteX16" fmla="*/ 0 w 2701590"/>
                  <a:gd name="connsiteY16" fmla="*/ 2767781 h 7346580"/>
                  <a:gd name="connsiteX17" fmla="*/ 0 w 2701590"/>
                  <a:gd name="connsiteY17" fmla="*/ 1350150 h 7346580"/>
                  <a:gd name="connsiteX18" fmla="*/ 1350150 w 2701590"/>
                  <a:gd name="connsiteY18" fmla="*/ 0 h 7346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701590" h="7346580">
                    <a:moveTo>
                      <a:pt x="1350150" y="0"/>
                    </a:moveTo>
                    <a:cubicBezTo>
                      <a:pt x="2095817" y="0"/>
                      <a:pt x="2700300" y="604484"/>
                      <a:pt x="2700300" y="1350150"/>
                    </a:cubicBezTo>
                    <a:lnTo>
                      <a:pt x="2700300" y="7139381"/>
                    </a:lnTo>
                    <a:lnTo>
                      <a:pt x="2701590" y="7152180"/>
                    </a:lnTo>
                    <a:cubicBezTo>
                      <a:pt x="2701590" y="7259544"/>
                      <a:pt x="2614568" y="7346580"/>
                      <a:pt x="2507221" y="7346580"/>
                    </a:cubicBezTo>
                    <a:cubicBezTo>
                      <a:pt x="2413292" y="7346580"/>
                      <a:pt x="2334925" y="7279943"/>
                      <a:pt x="2316801" y="7191358"/>
                    </a:cubicBezTo>
                    <a:lnTo>
                      <a:pt x="2313339" y="7157013"/>
                    </a:lnTo>
                    <a:lnTo>
                      <a:pt x="2312175" y="7157013"/>
                    </a:lnTo>
                    <a:lnTo>
                      <a:pt x="2312175" y="1363256"/>
                    </a:lnTo>
                    <a:cubicBezTo>
                      <a:pt x="2312175" y="831943"/>
                      <a:pt x="1881462" y="401230"/>
                      <a:pt x="1350150" y="401230"/>
                    </a:cubicBezTo>
                    <a:cubicBezTo>
                      <a:pt x="818838" y="401230"/>
                      <a:pt x="388125" y="831943"/>
                      <a:pt x="388125" y="1363256"/>
                    </a:cubicBezTo>
                    <a:lnTo>
                      <a:pt x="388125" y="2759918"/>
                    </a:lnTo>
                    <a:lnTo>
                      <a:pt x="388739" y="2766009"/>
                    </a:lnTo>
                    <a:cubicBezTo>
                      <a:pt x="388739" y="2873373"/>
                      <a:pt x="301717" y="2960409"/>
                      <a:pt x="194370" y="2960409"/>
                    </a:cubicBezTo>
                    <a:cubicBezTo>
                      <a:pt x="100442" y="2960409"/>
                      <a:pt x="22074" y="2893772"/>
                      <a:pt x="3950" y="2805188"/>
                    </a:cubicBezTo>
                    <a:lnTo>
                      <a:pt x="180" y="2767781"/>
                    </a:lnTo>
                    <a:lnTo>
                      <a:pt x="0" y="2767781"/>
                    </a:lnTo>
                    <a:lnTo>
                      <a:pt x="0" y="1350150"/>
                    </a:lnTo>
                    <a:cubicBezTo>
                      <a:pt x="0" y="604484"/>
                      <a:pt x="604483" y="0"/>
                      <a:pt x="135015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 rtlCol="0" anchor="ctr"/>
              <a:lstStyle/>
              <a:p>
                <a:pPr algn="ctr"/>
                <a:endParaRPr lang="es-ES" sz="900" dirty="0">
                  <a:solidFill>
                    <a:srgbClr val="296C72"/>
                  </a:solidFill>
                  <a:ea typeface="Cambria" panose="02040503050406030204" pitchFamily="18" charset="0"/>
                </a:endParaRPr>
              </a:p>
            </p:txBody>
          </p:sp>
          <p:grpSp>
            <p:nvGrpSpPr>
              <p:cNvPr id="267" name="260 Grupo">
                <a:extLst>
                  <a:ext uri="{FF2B5EF4-FFF2-40B4-BE49-F238E27FC236}">
                    <a16:creationId xmlns:a16="http://schemas.microsoft.com/office/drawing/2014/main" id="{F04ABDD3-1634-4160-854A-834F02DB1D86}"/>
                  </a:ext>
                </a:extLst>
              </p:cNvPr>
              <p:cNvGrpSpPr/>
              <p:nvPr/>
            </p:nvGrpSpPr>
            <p:grpSpPr>
              <a:xfrm rot="10800000">
                <a:off x="19150399" y="8031556"/>
                <a:ext cx="845632" cy="1106837"/>
                <a:chOff x="2040018" y="4970646"/>
                <a:chExt cx="845632" cy="1106837"/>
              </a:xfrm>
              <a:grpFill/>
            </p:grpSpPr>
            <p:sp>
              <p:nvSpPr>
                <p:cNvPr id="268" name="Rectángulo redondeado 248">
                  <a:extLst>
                    <a:ext uri="{FF2B5EF4-FFF2-40B4-BE49-F238E27FC236}">
                      <a16:creationId xmlns:a16="http://schemas.microsoft.com/office/drawing/2014/main" id="{BDB16CD6-821A-4AE4-8162-FCCC6842DCD1}"/>
                    </a:ext>
                  </a:extLst>
                </p:cNvPr>
                <p:cNvSpPr/>
                <p:nvPr/>
              </p:nvSpPr>
              <p:spPr bwMode="auto">
                <a:xfrm rot="2337315">
                  <a:off x="2040018" y="4970646"/>
                  <a:ext cx="406338" cy="1106837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lIns="0" tIns="0" rIns="0" bIns="0" rtlCol="0" anchor="ctr"/>
                <a:lstStyle/>
                <a:p>
                  <a:pPr algn="ctr"/>
                  <a:endParaRPr lang="es-ES" sz="900" dirty="0">
                    <a:solidFill>
                      <a:srgbClr val="296C72"/>
                    </a:solidFill>
                    <a:ea typeface="Cambria" panose="02040503050406030204" pitchFamily="18" charset="0"/>
                  </a:endParaRPr>
                </a:p>
              </p:txBody>
            </p:sp>
            <p:sp>
              <p:nvSpPr>
                <p:cNvPr id="269" name="Rectángulo redondeado 249">
                  <a:extLst>
                    <a:ext uri="{FF2B5EF4-FFF2-40B4-BE49-F238E27FC236}">
                      <a16:creationId xmlns:a16="http://schemas.microsoft.com/office/drawing/2014/main" id="{E14C5F24-CAD2-4E9F-94EF-32530C5E1D5A}"/>
                    </a:ext>
                  </a:extLst>
                </p:cNvPr>
                <p:cNvSpPr/>
                <p:nvPr/>
              </p:nvSpPr>
              <p:spPr bwMode="auto">
                <a:xfrm rot="19262685" flipH="1">
                  <a:off x="2479312" y="4970646"/>
                  <a:ext cx="406338" cy="1106837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lIns="0" tIns="0" rIns="0" bIns="0" rtlCol="0" anchor="ctr"/>
                <a:lstStyle/>
                <a:p>
                  <a:pPr algn="ctr"/>
                  <a:endParaRPr lang="es-ES" sz="900" dirty="0">
                    <a:solidFill>
                      <a:srgbClr val="296C72"/>
                    </a:solidFill>
                    <a:ea typeface="Cambria" panose="02040503050406030204" pitchFamily="18" charset="0"/>
                  </a:endParaRPr>
                </a:p>
              </p:txBody>
            </p:sp>
          </p:grpSp>
        </p:grpSp>
        <p:grpSp>
          <p:nvGrpSpPr>
            <p:cNvPr id="261" name="16 Grupo">
              <a:extLst>
                <a:ext uri="{FF2B5EF4-FFF2-40B4-BE49-F238E27FC236}">
                  <a16:creationId xmlns:a16="http://schemas.microsoft.com/office/drawing/2014/main" id="{A718D272-DB51-434A-BD28-E89C59E4A332}"/>
                </a:ext>
              </a:extLst>
            </p:cNvPr>
            <p:cNvGrpSpPr/>
            <p:nvPr/>
          </p:nvGrpSpPr>
          <p:grpSpPr>
            <a:xfrm>
              <a:off x="19347853" y="4978770"/>
              <a:ext cx="3067258" cy="6112904"/>
              <a:chOff x="19347853" y="4978770"/>
              <a:chExt cx="3067258" cy="6112904"/>
            </a:xfrm>
            <a:grpFill/>
          </p:grpSpPr>
          <p:sp>
            <p:nvSpPr>
              <p:cNvPr id="262" name="Forma libre 246">
                <a:extLst>
                  <a:ext uri="{FF2B5EF4-FFF2-40B4-BE49-F238E27FC236}">
                    <a16:creationId xmlns:a16="http://schemas.microsoft.com/office/drawing/2014/main" id="{44E4785E-4AE0-4221-BA07-A7EB3A19E905}"/>
                  </a:ext>
                </a:extLst>
              </p:cNvPr>
              <p:cNvSpPr/>
              <p:nvPr/>
            </p:nvSpPr>
            <p:spPr bwMode="auto">
              <a:xfrm flipV="1">
                <a:off x="19347853" y="5074878"/>
                <a:ext cx="2823453" cy="6016796"/>
              </a:xfrm>
              <a:custGeom>
                <a:avLst/>
                <a:gdLst>
                  <a:gd name="connsiteX0" fmla="*/ 1350150 w 2701590"/>
                  <a:gd name="connsiteY0" fmla="*/ 0 h 7346580"/>
                  <a:gd name="connsiteX1" fmla="*/ 2700300 w 2701590"/>
                  <a:gd name="connsiteY1" fmla="*/ 1350150 h 7346580"/>
                  <a:gd name="connsiteX2" fmla="*/ 2700300 w 2701590"/>
                  <a:gd name="connsiteY2" fmla="*/ 7139381 h 7346580"/>
                  <a:gd name="connsiteX3" fmla="*/ 2701590 w 2701590"/>
                  <a:gd name="connsiteY3" fmla="*/ 7152180 h 7346580"/>
                  <a:gd name="connsiteX4" fmla="*/ 2507221 w 2701590"/>
                  <a:gd name="connsiteY4" fmla="*/ 7346580 h 7346580"/>
                  <a:gd name="connsiteX5" fmla="*/ 2316801 w 2701590"/>
                  <a:gd name="connsiteY5" fmla="*/ 7191358 h 7346580"/>
                  <a:gd name="connsiteX6" fmla="*/ 2313339 w 2701590"/>
                  <a:gd name="connsiteY6" fmla="*/ 7157013 h 7346580"/>
                  <a:gd name="connsiteX7" fmla="*/ 2312175 w 2701590"/>
                  <a:gd name="connsiteY7" fmla="*/ 7157013 h 7346580"/>
                  <a:gd name="connsiteX8" fmla="*/ 2312175 w 2701590"/>
                  <a:gd name="connsiteY8" fmla="*/ 1363256 h 7346580"/>
                  <a:gd name="connsiteX9" fmla="*/ 1350150 w 2701590"/>
                  <a:gd name="connsiteY9" fmla="*/ 401230 h 7346580"/>
                  <a:gd name="connsiteX10" fmla="*/ 388125 w 2701590"/>
                  <a:gd name="connsiteY10" fmla="*/ 1363256 h 7346580"/>
                  <a:gd name="connsiteX11" fmla="*/ 388125 w 2701590"/>
                  <a:gd name="connsiteY11" fmla="*/ 2759918 h 7346580"/>
                  <a:gd name="connsiteX12" fmla="*/ 388739 w 2701590"/>
                  <a:gd name="connsiteY12" fmla="*/ 2766009 h 7346580"/>
                  <a:gd name="connsiteX13" fmla="*/ 194370 w 2701590"/>
                  <a:gd name="connsiteY13" fmla="*/ 2960409 h 7346580"/>
                  <a:gd name="connsiteX14" fmla="*/ 3950 w 2701590"/>
                  <a:gd name="connsiteY14" fmla="*/ 2805188 h 7346580"/>
                  <a:gd name="connsiteX15" fmla="*/ 180 w 2701590"/>
                  <a:gd name="connsiteY15" fmla="*/ 2767781 h 7346580"/>
                  <a:gd name="connsiteX16" fmla="*/ 0 w 2701590"/>
                  <a:gd name="connsiteY16" fmla="*/ 2767781 h 7346580"/>
                  <a:gd name="connsiteX17" fmla="*/ 0 w 2701590"/>
                  <a:gd name="connsiteY17" fmla="*/ 1350150 h 7346580"/>
                  <a:gd name="connsiteX18" fmla="*/ 1350150 w 2701590"/>
                  <a:gd name="connsiteY18" fmla="*/ 0 h 7346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701590" h="7346580">
                    <a:moveTo>
                      <a:pt x="1350150" y="0"/>
                    </a:moveTo>
                    <a:cubicBezTo>
                      <a:pt x="2095817" y="0"/>
                      <a:pt x="2700300" y="604484"/>
                      <a:pt x="2700300" y="1350150"/>
                    </a:cubicBezTo>
                    <a:lnTo>
                      <a:pt x="2700300" y="7139381"/>
                    </a:lnTo>
                    <a:lnTo>
                      <a:pt x="2701590" y="7152180"/>
                    </a:lnTo>
                    <a:cubicBezTo>
                      <a:pt x="2701590" y="7259544"/>
                      <a:pt x="2614568" y="7346580"/>
                      <a:pt x="2507221" y="7346580"/>
                    </a:cubicBezTo>
                    <a:cubicBezTo>
                      <a:pt x="2413292" y="7346580"/>
                      <a:pt x="2334925" y="7279943"/>
                      <a:pt x="2316801" y="7191358"/>
                    </a:cubicBezTo>
                    <a:lnTo>
                      <a:pt x="2313339" y="7157013"/>
                    </a:lnTo>
                    <a:lnTo>
                      <a:pt x="2312175" y="7157013"/>
                    </a:lnTo>
                    <a:lnTo>
                      <a:pt x="2312175" y="1363256"/>
                    </a:lnTo>
                    <a:cubicBezTo>
                      <a:pt x="2312175" y="831943"/>
                      <a:pt x="1881462" y="401230"/>
                      <a:pt x="1350150" y="401230"/>
                    </a:cubicBezTo>
                    <a:cubicBezTo>
                      <a:pt x="818838" y="401230"/>
                      <a:pt x="388125" y="831943"/>
                      <a:pt x="388125" y="1363256"/>
                    </a:cubicBezTo>
                    <a:lnTo>
                      <a:pt x="388125" y="2759918"/>
                    </a:lnTo>
                    <a:lnTo>
                      <a:pt x="388739" y="2766009"/>
                    </a:lnTo>
                    <a:cubicBezTo>
                      <a:pt x="388739" y="2873373"/>
                      <a:pt x="301717" y="2960409"/>
                      <a:pt x="194370" y="2960409"/>
                    </a:cubicBezTo>
                    <a:cubicBezTo>
                      <a:pt x="100442" y="2960409"/>
                      <a:pt x="22074" y="2893772"/>
                      <a:pt x="3950" y="2805188"/>
                    </a:cubicBezTo>
                    <a:lnTo>
                      <a:pt x="180" y="2767781"/>
                    </a:lnTo>
                    <a:lnTo>
                      <a:pt x="0" y="2767781"/>
                    </a:lnTo>
                    <a:lnTo>
                      <a:pt x="0" y="1350150"/>
                    </a:lnTo>
                    <a:cubicBezTo>
                      <a:pt x="0" y="604484"/>
                      <a:pt x="604483" y="0"/>
                      <a:pt x="135015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 rtlCol="0" anchor="ctr"/>
              <a:lstStyle/>
              <a:p>
                <a:pPr algn="ctr"/>
                <a:endParaRPr lang="es-ES" sz="900" dirty="0">
                  <a:solidFill>
                    <a:srgbClr val="296C72"/>
                  </a:solidFill>
                  <a:ea typeface="Cambria" panose="02040503050406030204" pitchFamily="18" charset="0"/>
                </a:endParaRPr>
              </a:p>
            </p:txBody>
          </p:sp>
          <p:grpSp>
            <p:nvGrpSpPr>
              <p:cNvPr id="263" name="263 Grupo">
                <a:extLst>
                  <a:ext uri="{FF2B5EF4-FFF2-40B4-BE49-F238E27FC236}">
                    <a16:creationId xmlns:a16="http://schemas.microsoft.com/office/drawing/2014/main" id="{078908BC-B1C1-4D92-ABB9-63AE6CA43A10}"/>
                  </a:ext>
                </a:extLst>
              </p:cNvPr>
              <p:cNvGrpSpPr/>
              <p:nvPr/>
            </p:nvGrpSpPr>
            <p:grpSpPr>
              <a:xfrm>
                <a:off x="21547254" y="4978770"/>
                <a:ext cx="867857" cy="1119537"/>
                <a:chOff x="2027318" y="4964296"/>
                <a:chExt cx="867857" cy="1119537"/>
              </a:xfrm>
              <a:grpFill/>
            </p:grpSpPr>
            <p:sp>
              <p:nvSpPr>
                <p:cNvPr id="264" name="Rectángulo redondeado 248">
                  <a:extLst>
                    <a:ext uri="{FF2B5EF4-FFF2-40B4-BE49-F238E27FC236}">
                      <a16:creationId xmlns:a16="http://schemas.microsoft.com/office/drawing/2014/main" id="{C7159D2A-CA78-44A6-B142-1689BF1B2648}"/>
                    </a:ext>
                  </a:extLst>
                </p:cNvPr>
                <p:cNvSpPr/>
                <p:nvPr/>
              </p:nvSpPr>
              <p:spPr bwMode="auto">
                <a:xfrm rot="2337315">
                  <a:off x="2027318" y="4964296"/>
                  <a:ext cx="406338" cy="1106837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lIns="0" tIns="0" rIns="0" bIns="0" rtlCol="0" anchor="ctr"/>
                <a:lstStyle/>
                <a:p>
                  <a:pPr algn="ctr"/>
                  <a:endParaRPr lang="es-ES" sz="900" dirty="0">
                    <a:solidFill>
                      <a:srgbClr val="296C72"/>
                    </a:solidFill>
                    <a:ea typeface="Cambria" panose="02040503050406030204" pitchFamily="18" charset="0"/>
                  </a:endParaRPr>
                </a:p>
              </p:txBody>
            </p:sp>
            <p:sp>
              <p:nvSpPr>
                <p:cNvPr id="265" name="Rectángulo redondeado 249">
                  <a:extLst>
                    <a:ext uri="{FF2B5EF4-FFF2-40B4-BE49-F238E27FC236}">
                      <a16:creationId xmlns:a16="http://schemas.microsoft.com/office/drawing/2014/main" id="{FDC4240B-C7E2-49F3-809F-152C331C798A}"/>
                    </a:ext>
                  </a:extLst>
                </p:cNvPr>
                <p:cNvSpPr/>
                <p:nvPr/>
              </p:nvSpPr>
              <p:spPr bwMode="auto">
                <a:xfrm rot="19262685" flipH="1">
                  <a:off x="2488837" y="4976996"/>
                  <a:ext cx="406338" cy="1106837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txBody>
                <a:bodyPr lIns="0" tIns="0" rIns="0" bIns="0" rtlCol="0" anchor="ctr"/>
                <a:lstStyle/>
                <a:p>
                  <a:pPr algn="ctr"/>
                  <a:endParaRPr lang="es-ES" sz="900" dirty="0">
                    <a:solidFill>
                      <a:srgbClr val="296C72"/>
                    </a:solidFill>
                    <a:ea typeface="Cambria" panose="02040503050406030204" pitchFamily="18" charset="0"/>
                  </a:endParaRPr>
                </a:p>
              </p:txBody>
            </p:sp>
          </p:grpSp>
        </p:grpSp>
      </p:grpSp>
      <p:grpSp>
        <p:nvGrpSpPr>
          <p:cNvPr id="296" name="Step 04">
            <a:extLst>
              <a:ext uri="{FF2B5EF4-FFF2-40B4-BE49-F238E27FC236}">
                <a16:creationId xmlns:a16="http://schemas.microsoft.com/office/drawing/2014/main" id="{7191C120-5653-40CB-BAB1-F87C9805DD66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14502236" y="33765097"/>
            <a:ext cx="625968" cy="625918"/>
            <a:chOff x="13700015" y="2693328"/>
            <a:chExt cx="3600703" cy="3600418"/>
          </a:xfrm>
          <a:solidFill>
            <a:srgbClr val="296C72"/>
          </a:solidFill>
        </p:grpSpPr>
        <p:sp>
          <p:nvSpPr>
            <p:cNvPr id="297" name="186 Elipse">
              <a:extLst>
                <a:ext uri="{FF2B5EF4-FFF2-40B4-BE49-F238E27FC236}">
                  <a16:creationId xmlns:a16="http://schemas.microsoft.com/office/drawing/2014/main" id="{45226EC5-2105-4E0A-8462-81D3063DE397}"/>
                </a:ext>
              </a:extLst>
            </p:cNvPr>
            <p:cNvSpPr/>
            <p:nvPr/>
          </p:nvSpPr>
          <p:spPr>
            <a:xfrm>
              <a:off x="13700015" y="2693328"/>
              <a:ext cx="3600703" cy="3600418"/>
            </a:xfrm>
            <a:prstGeom prst="ellipse">
              <a:avLst/>
            </a:prstGeom>
            <a:grpFill/>
            <a:ln w="3175" cap="rnd" cmpd="sng">
              <a:noFill/>
              <a:bevel/>
            </a:ln>
            <a:effectLst/>
            <a:scene3d>
              <a:camera prst="orthographicFront"/>
              <a:lightRig rig="contrasting" dir="t"/>
            </a:scene3d>
            <a:sp3d prstMaterial="metal">
              <a:bevelT w="0" h="25400" prst="coolSlant"/>
              <a:contourClr>
                <a:srgbClr val="BEC7CC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364" tIns="45684" rIns="91364" bIns="45684" rtlCol="0" anchor="ctr"/>
            <a:lstStyle/>
            <a:p>
              <a:pPr algn="ctr"/>
              <a:endParaRPr lang="es-MX" sz="4799" dirty="0">
                <a:solidFill>
                  <a:srgbClr val="296C72"/>
                </a:solidFill>
                <a:ea typeface="Cambria" panose="02040503050406030204" pitchFamily="18" charset="0"/>
              </a:endParaRPr>
            </a:p>
          </p:txBody>
        </p:sp>
        <p:sp>
          <p:nvSpPr>
            <p:cNvPr id="298" name="187 Elipse">
              <a:extLst>
                <a:ext uri="{FF2B5EF4-FFF2-40B4-BE49-F238E27FC236}">
                  <a16:creationId xmlns:a16="http://schemas.microsoft.com/office/drawing/2014/main" id="{C71D5C42-10C1-4EC3-B1CB-986CB23DE7CC}"/>
                </a:ext>
              </a:extLst>
            </p:cNvPr>
            <p:cNvSpPr/>
            <p:nvPr/>
          </p:nvSpPr>
          <p:spPr>
            <a:xfrm rot="5400000">
              <a:off x="14085142" y="3111418"/>
              <a:ext cx="2830455" cy="2764245"/>
            </a:xfrm>
            <a:prstGeom prst="ellipse">
              <a:avLst/>
            </a:prstGeom>
            <a:solidFill>
              <a:srgbClr val="DCD2C6"/>
            </a:solidFill>
            <a:ln w="1905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45684" rIns="0" bIns="45684" rtlCol="0" anchor="ctr"/>
            <a:lstStyle/>
            <a:p>
              <a:pPr algn="ctr"/>
              <a:r>
                <a:rPr lang="es-MX" dirty="0">
                  <a:solidFill>
                    <a:srgbClr val="296C72"/>
                  </a:solidFill>
                  <a:ea typeface="Cambria" panose="02040503050406030204" pitchFamily="18" charset="0"/>
                  <a:cs typeface="Open Sans Extrabold" panose="020B0906030804020204" pitchFamily="34" charset="0"/>
                </a:rPr>
                <a:t>04</a:t>
              </a:r>
            </a:p>
          </p:txBody>
        </p:sp>
      </p:grpSp>
      <p:pic>
        <p:nvPicPr>
          <p:cNvPr id="67" name="Picture 66">
            <a:extLst>
              <a:ext uri="{FF2B5EF4-FFF2-40B4-BE49-F238E27FC236}">
                <a16:creationId xmlns:a16="http://schemas.microsoft.com/office/drawing/2014/main" id="{67EDBD66-1B28-4A97-BF78-059C03868511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15872" y="2337615"/>
            <a:ext cx="27733133" cy="284107"/>
          </a:xfrm>
          <a:prstGeom prst="rect">
            <a:avLst/>
          </a:prstGeom>
        </p:spPr>
      </p:pic>
      <p:grpSp>
        <p:nvGrpSpPr>
          <p:cNvPr id="321" name="Step 04">
            <a:extLst>
              <a:ext uri="{FF2B5EF4-FFF2-40B4-BE49-F238E27FC236}">
                <a16:creationId xmlns:a16="http://schemas.microsoft.com/office/drawing/2014/main" id="{8CF33FB5-16CB-4F5A-A15C-742900837491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14502236" y="31652129"/>
            <a:ext cx="625968" cy="625918"/>
            <a:chOff x="13700015" y="2693328"/>
            <a:chExt cx="3600703" cy="3600418"/>
          </a:xfrm>
          <a:solidFill>
            <a:srgbClr val="296C72"/>
          </a:solidFill>
        </p:grpSpPr>
        <p:sp>
          <p:nvSpPr>
            <p:cNvPr id="322" name="186 Elipse">
              <a:extLst>
                <a:ext uri="{FF2B5EF4-FFF2-40B4-BE49-F238E27FC236}">
                  <a16:creationId xmlns:a16="http://schemas.microsoft.com/office/drawing/2014/main" id="{B46D2C19-46DD-4F1D-AE01-759A9694D22F}"/>
                </a:ext>
              </a:extLst>
            </p:cNvPr>
            <p:cNvSpPr/>
            <p:nvPr/>
          </p:nvSpPr>
          <p:spPr>
            <a:xfrm>
              <a:off x="13700015" y="2693328"/>
              <a:ext cx="3600703" cy="3600418"/>
            </a:xfrm>
            <a:prstGeom prst="ellipse">
              <a:avLst/>
            </a:prstGeom>
            <a:grpFill/>
            <a:ln w="3175" cap="rnd" cmpd="sng">
              <a:noFill/>
              <a:bevel/>
            </a:ln>
            <a:effectLst/>
            <a:scene3d>
              <a:camera prst="orthographicFront"/>
              <a:lightRig rig="contrasting" dir="t"/>
            </a:scene3d>
            <a:sp3d prstMaterial="metal">
              <a:bevelT w="0" h="25400" prst="coolSlant"/>
              <a:contourClr>
                <a:srgbClr val="BEC7CC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364" tIns="45684" rIns="91364" bIns="45684" rtlCol="0" anchor="ctr"/>
            <a:lstStyle/>
            <a:p>
              <a:pPr algn="ctr"/>
              <a:endParaRPr lang="es-MX" sz="4799" dirty="0">
                <a:solidFill>
                  <a:srgbClr val="296C72"/>
                </a:solidFill>
                <a:ea typeface="Cambria" panose="02040503050406030204" pitchFamily="18" charset="0"/>
              </a:endParaRPr>
            </a:p>
          </p:txBody>
        </p:sp>
        <p:sp>
          <p:nvSpPr>
            <p:cNvPr id="323" name="187 Elipse">
              <a:extLst>
                <a:ext uri="{FF2B5EF4-FFF2-40B4-BE49-F238E27FC236}">
                  <a16:creationId xmlns:a16="http://schemas.microsoft.com/office/drawing/2014/main" id="{BB7C61E7-5ED8-403F-806D-C0ABF7141BA1}"/>
                </a:ext>
              </a:extLst>
            </p:cNvPr>
            <p:cNvSpPr/>
            <p:nvPr/>
          </p:nvSpPr>
          <p:spPr>
            <a:xfrm rot="5400000">
              <a:off x="14085142" y="3111418"/>
              <a:ext cx="2830455" cy="2764245"/>
            </a:xfrm>
            <a:prstGeom prst="ellipse">
              <a:avLst/>
            </a:prstGeom>
            <a:solidFill>
              <a:srgbClr val="DCD2C6"/>
            </a:solidFill>
            <a:ln w="1905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45684" rIns="0" bIns="45684" rtlCol="0" anchor="ctr"/>
            <a:lstStyle/>
            <a:p>
              <a:pPr algn="ctr"/>
              <a:r>
                <a:rPr lang="es-MX" dirty="0">
                  <a:solidFill>
                    <a:srgbClr val="296C72"/>
                  </a:solidFill>
                  <a:ea typeface="Cambria" panose="02040503050406030204" pitchFamily="18" charset="0"/>
                  <a:cs typeface="Open Sans Extrabold" panose="020B0906030804020204" pitchFamily="34" charset="0"/>
                </a:rPr>
                <a:t>06</a:t>
              </a:r>
            </a:p>
          </p:txBody>
        </p:sp>
      </p:grpSp>
      <p:grpSp>
        <p:nvGrpSpPr>
          <p:cNvPr id="324" name="Step 04">
            <a:extLst>
              <a:ext uri="{FF2B5EF4-FFF2-40B4-BE49-F238E27FC236}">
                <a16:creationId xmlns:a16="http://schemas.microsoft.com/office/drawing/2014/main" id="{D311FCF7-6517-4E14-B3D6-49A4C5CC3889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11203200" y="36839047"/>
            <a:ext cx="625968" cy="625918"/>
            <a:chOff x="13700015" y="2693328"/>
            <a:chExt cx="3600703" cy="3600418"/>
          </a:xfrm>
          <a:solidFill>
            <a:srgbClr val="296C72"/>
          </a:solidFill>
        </p:grpSpPr>
        <p:sp>
          <p:nvSpPr>
            <p:cNvPr id="325" name="186 Elipse">
              <a:extLst>
                <a:ext uri="{FF2B5EF4-FFF2-40B4-BE49-F238E27FC236}">
                  <a16:creationId xmlns:a16="http://schemas.microsoft.com/office/drawing/2014/main" id="{2A01B0F0-EDAF-4515-B174-C4C6C12251AB}"/>
                </a:ext>
              </a:extLst>
            </p:cNvPr>
            <p:cNvSpPr/>
            <p:nvPr/>
          </p:nvSpPr>
          <p:spPr>
            <a:xfrm>
              <a:off x="13700015" y="2693328"/>
              <a:ext cx="3600703" cy="3600418"/>
            </a:xfrm>
            <a:prstGeom prst="ellipse">
              <a:avLst/>
            </a:prstGeom>
            <a:grpFill/>
            <a:ln w="3175" cap="rnd" cmpd="sng">
              <a:noFill/>
              <a:bevel/>
            </a:ln>
            <a:effectLst/>
            <a:scene3d>
              <a:camera prst="orthographicFront"/>
              <a:lightRig rig="contrasting" dir="t"/>
            </a:scene3d>
            <a:sp3d prstMaterial="metal">
              <a:bevelT w="0" h="25400" prst="coolSlant"/>
              <a:contourClr>
                <a:srgbClr val="BEC7CC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364" tIns="45684" rIns="91364" bIns="45684" rtlCol="0" anchor="ctr"/>
            <a:lstStyle/>
            <a:p>
              <a:pPr algn="ctr"/>
              <a:endParaRPr lang="es-MX" sz="4799" dirty="0">
                <a:solidFill>
                  <a:srgbClr val="296C72"/>
                </a:solidFill>
                <a:ea typeface="Cambria" panose="02040503050406030204" pitchFamily="18" charset="0"/>
              </a:endParaRPr>
            </a:p>
          </p:txBody>
        </p:sp>
        <p:sp>
          <p:nvSpPr>
            <p:cNvPr id="326" name="187 Elipse">
              <a:extLst>
                <a:ext uri="{FF2B5EF4-FFF2-40B4-BE49-F238E27FC236}">
                  <a16:creationId xmlns:a16="http://schemas.microsoft.com/office/drawing/2014/main" id="{C428CDCD-F91A-4EEF-9991-93F659A3BA27}"/>
                </a:ext>
              </a:extLst>
            </p:cNvPr>
            <p:cNvSpPr/>
            <p:nvPr/>
          </p:nvSpPr>
          <p:spPr>
            <a:xfrm rot="5400000">
              <a:off x="14085142" y="3111418"/>
              <a:ext cx="2830455" cy="2764245"/>
            </a:xfrm>
            <a:prstGeom prst="ellipse">
              <a:avLst/>
            </a:prstGeom>
            <a:solidFill>
              <a:srgbClr val="DCD2C6"/>
            </a:solidFill>
            <a:ln w="1905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45684" rIns="0" bIns="45684" rtlCol="0" anchor="ctr"/>
            <a:lstStyle/>
            <a:p>
              <a:pPr algn="ctr"/>
              <a:r>
                <a:rPr lang="es-MX" dirty="0">
                  <a:solidFill>
                    <a:srgbClr val="296C72"/>
                  </a:solidFill>
                  <a:ea typeface="Cambria" panose="02040503050406030204" pitchFamily="18" charset="0"/>
                  <a:cs typeface="Open Sans Extrabold" panose="020B0906030804020204" pitchFamily="34" charset="0"/>
                </a:rPr>
                <a:t>01</a:t>
              </a:r>
            </a:p>
          </p:txBody>
        </p:sp>
      </p:grpSp>
      <p:grpSp>
        <p:nvGrpSpPr>
          <p:cNvPr id="327" name="Step 04">
            <a:extLst>
              <a:ext uri="{FF2B5EF4-FFF2-40B4-BE49-F238E27FC236}">
                <a16:creationId xmlns:a16="http://schemas.microsoft.com/office/drawing/2014/main" id="{D8CF08D9-7C0D-468B-B073-382A412400FF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14502236" y="35860638"/>
            <a:ext cx="625968" cy="625918"/>
            <a:chOff x="13700015" y="2693328"/>
            <a:chExt cx="3600703" cy="3600418"/>
          </a:xfrm>
          <a:solidFill>
            <a:srgbClr val="296C72"/>
          </a:solidFill>
        </p:grpSpPr>
        <p:sp>
          <p:nvSpPr>
            <p:cNvPr id="328" name="186 Elipse">
              <a:extLst>
                <a:ext uri="{FF2B5EF4-FFF2-40B4-BE49-F238E27FC236}">
                  <a16:creationId xmlns:a16="http://schemas.microsoft.com/office/drawing/2014/main" id="{E205B675-B1D3-4289-9D99-1AECB5F90F0C}"/>
                </a:ext>
              </a:extLst>
            </p:cNvPr>
            <p:cNvSpPr/>
            <p:nvPr/>
          </p:nvSpPr>
          <p:spPr>
            <a:xfrm>
              <a:off x="13700015" y="2693328"/>
              <a:ext cx="3600703" cy="3600418"/>
            </a:xfrm>
            <a:prstGeom prst="ellipse">
              <a:avLst/>
            </a:prstGeom>
            <a:grpFill/>
            <a:ln w="3175" cap="rnd" cmpd="sng">
              <a:noFill/>
              <a:bevel/>
            </a:ln>
            <a:effectLst/>
            <a:scene3d>
              <a:camera prst="orthographicFront"/>
              <a:lightRig rig="contrasting" dir="t"/>
            </a:scene3d>
            <a:sp3d prstMaterial="metal">
              <a:bevelT w="0" h="25400" prst="coolSlant"/>
              <a:contourClr>
                <a:srgbClr val="BEC7CC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364" tIns="45684" rIns="91364" bIns="45684" rtlCol="0" anchor="ctr"/>
            <a:lstStyle/>
            <a:p>
              <a:pPr algn="ctr"/>
              <a:endParaRPr lang="es-MX" sz="4799" dirty="0">
                <a:solidFill>
                  <a:srgbClr val="296C72"/>
                </a:solidFill>
                <a:ea typeface="Cambria" panose="02040503050406030204" pitchFamily="18" charset="0"/>
              </a:endParaRPr>
            </a:p>
          </p:txBody>
        </p:sp>
        <p:sp>
          <p:nvSpPr>
            <p:cNvPr id="329" name="187 Elipse">
              <a:extLst>
                <a:ext uri="{FF2B5EF4-FFF2-40B4-BE49-F238E27FC236}">
                  <a16:creationId xmlns:a16="http://schemas.microsoft.com/office/drawing/2014/main" id="{6BED244D-FA80-49F6-8D80-CB4B7000839F}"/>
                </a:ext>
              </a:extLst>
            </p:cNvPr>
            <p:cNvSpPr/>
            <p:nvPr/>
          </p:nvSpPr>
          <p:spPr>
            <a:xfrm rot="5400000">
              <a:off x="14085142" y="3111418"/>
              <a:ext cx="2830455" cy="2764245"/>
            </a:xfrm>
            <a:prstGeom prst="ellipse">
              <a:avLst/>
            </a:prstGeom>
            <a:solidFill>
              <a:srgbClr val="DCD2C6"/>
            </a:solidFill>
            <a:ln w="1905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45684" rIns="0" bIns="45684" rtlCol="0" anchor="ctr"/>
            <a:lstStyle/>
            <a:p>
              <a:pPr algn="ctr"/>
              <a:r>
                <a:rPr lang="es-MX" dirty="0">
                  <a:solidFill>
                    <a:srgbClr val="296C72"/>
                  </a:solidFill>
                  <a:ea typeface="Cambria" panose="02040503050406030204" pitchFamily="18" charset="0"/>
                  <a:cs typeface="Open Sans Extrabold" panose="020B0906030804020204" pitchFamily="34" charset="0"/>
                </a:rPr>
                <a:t>02</a:t>
              </a:r>
            </a:p>
          </p:txBody>
        </p:sp>
      </p:grpSp>
      <p:grpSp>
        <p:nvGrpSpPr>
          <p:cNvPr id="330" name="Step 04">
            <a:extLst>
              <a:ext uri="{FF2B5EF4-FFF2-40B4-BE49-F238E27FC236}">
                <a16:creationId xmlns:a16="http://schemas.microsoft.com/office/drawing/2014/main" id="{9E12CEDE-CB0D-4A20-8727-8467B8B68BF9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11203200" y="34752099"/>
            <a:ext cx="625968" cy="625918"/>
            <a:chOff x="13700015" y="2693328"/>
            <a:chExt cx="3600703" cy="3600418"/>
          </a:xfrm>
          <a:solidFill>
            <a:srgbClr val="296C72"/>
          </a:solidFill>
        </p:grpSpPr>
        <p:sp>
          <p:nvSpPr>
            <p:cNvPr id="331" name="186 Elipse">
              <a:extLst>
                <a:ext uri="{FF2B5EF4-FFF2-40B4-BE49-F238E27FC236}">
                  <a16:creationId xmlns:a16="http://schemas.microsoft.com/office/drawing/2014/main" id="{3EB3112C-1474-409F-9EFF-E57AA4601856}"/>
                </a:ext>
              </a:extLst>
            </p:cNvPr>
            <p:cNvSpPr/>
            <p:nvPr/>
          </p:nvSpPr>
          <p:spPr>
            <a:xfrm>
              <a:off x="13700015" y="2693328"/>
              <a:ext cx="3600703" cy="3600418"/>
            </a:xfrm>
            <a:prstGeom prst="ellipse">
              <a:avLst/>
            </a:prstGeom>
            <a:grpFill/>
            <a:ln w="3175" cap="rnd" cmpd="sng">
              <a:noFill/>
              <a:bevel/>
            </a:ln>
            <a:effectLst/>
            <a:scene3d>
              <a:camera prst="orthographicFront"/>
              <a:lightRig rig="contrasting" dir="t"/>
            </a:scene3d>
            <a:sp3d prstMaterial="metal">
              <a:bevelT w="0" h="25400" prst="coolSlant"/>
              <a:contourClr>
                <a:srgbClr val="BEC7CC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364" tIns="45684" rIns="91364" bIns="45684" rtlCol="0" anchor="ctr"/>
            <a:lstStyle/>
            <a:p>
              <a:pPr algn="ctr"/>
              <a:endParaRPr lang="es-MX" sz="4799" dirty="0">
                <a:solidFill>
                  <a:srgbClr val="296C72"/>
                </a:solidFill>
                <a:ea typeface="Cambria" panose="02040503050406030204" pitchFamily="18" charset="0"/>
              </a:endParaRPr>
            </a:p>
          </p:txBody>
        </p:sp>
        <p:sp>
          <p:nvSpPr>
            <p:cNvPr id="332" name="187 Elipse">
              <a:extLst>
                <a:ext uri="{FF2B5EF4-FFF2-40B4-BE49-F238E27FC236}">
                  <a16:creationId xmlns:a16="http://schemas.microsoft.com/office/drawing/2014/main" id="{2A31C1A7-6671-467E-B929-94D919F0DE6C}"/>
                </a:ext>
              </a:extLst>
            </p:cNvPr>
            <p:cNvSpPr/>
            <p:nvPr/>
          </p:nvSpPr>
          <p:spPr>
            <a:xfrm rot="5400000">
              <a:off x="14085142" y="3111418"/>
              <a:ext cx="2830455" cy="2764245"/>
            </a:xfrm>
            <a:prstGeom prst="ellipse">
              <a:avLst/>
            </a:prstGeom>
            <a:solidFill>
              <a:srgbClr val="DCD2C6"/>
            </a:solidFill>
            <a:ln w="1905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45684" rIns="0" bIns="45684" rtlCol="0" anchor="ctr"/>
            <a:lstStyle/>
            <a:p>
              <a:pPr algn="ctr"/>
              <a:r>
                <a:rPr lang="es-MX" dirty="0">
                  <a:solidFill>
                    <a:srgbClr val="296C72"/>
                  </a:solidFill>
                  <a:ea typeface="Cambria" panose="02040503050406030204" pitchFamily="18" charset="0"/>
                  <a:cs typeface="Open Sans Extrabold" panose="020B0906030804020204" pitchFamily="34" charset="0"/>
                </a:rPr>
                <a:t>03</a:t>
              </a:r>
            </a:p>
          </p:txBody>
        </p:sp>
      </p:grpSp>
      <p:grpSp>
        <p:nvGrpSpPr>
          <p:cNvPr id="333" name="Step 04">
            <a:extLst>
              <a:ext uri="{FF2B5EF4-FFF2-40B4-BE49-F238E27FC236}">
                <a16:creationId xmlns:a16="http://schemas.microsoft.com/office/drawing/2014/main" id="{5C9C8390-F790-4CE6-8785-AA306AD4E4A6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11203200" y="32682387"/>
            <a:ext cx="625968" cy="625918"/>
            <a:chOff x="13700015" y="2693328"/>
            <a:chExt cx="3600703" cy="3600418"/>
          </a:xfrm>
          <a:solidFill>
            <a:srgbClr val="296C72"/>
          </a:solidFill>
        </p:grpSpPr>
        <p:sp>
          <p:nvSpPr>
            <p:cNvPr id="334" name="186 Elipse">
              <a:extLst>
                <a:ext uri="{FF2B5EF4-FFF2-40B4-BE49-F238E27FC236}">
                  <a16:creationId xmlns:a16="http://schemas.microsoft.com/office/drawing/2014/main" id="{0A1C114A-EE57-47C1-9595-9E487EF72E85}"/>
                </a:ext>
              </a:extLst>
            </p:cNvPr>
            <p:cNvSpPr/>
            <p:nvPr/>
          </p:nvSpPr>
          <p:spPr>
            <a:xfrm>
              <a:off x="13700015" y="2693328"/>
              <a:ext cx="3600703" cy="3600418"/>
            </a:xfrm>
            <a:prstGeom prst="ellipse">
              <a:avLst/>
            </a:prstGeom>
            <a:grpFill/>
            <a:ln w="3175" cap="rnd" cmpd="sng">
              <a:noFill/>
              <a:bevel/>
            </a:ln>
            <a:effectLst/>
            <a:scene3d>
              <a:camera prst="orthographicFront"/>
              <a:lightRig rig="contrasting" dir="t"/>
            </a:scene3d>
            <a:sp3d prstMaterial="metal">
              <a:bevelT w="0" h="25400" prst="coolSlant"/>
              <a:contourClr>
                <a:srgbClr val="BEC7CC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364" tIns="45684" rIns="91364" bIns="45684" rtlCol="0" anchor="ctr"/>
            <a:lstStyle/>
            <a:p>
              <a:pPr algn="ctr"/>
              <a:endParaRPr lang="es-MX" sz="4799" dirty="0">
                <a:solidFill>
                  <a:srgbClr val="296C72"/>
                </a:solidFill>
                <a:ea typeface="Cambria" panose="02040503050406030204" pitchFamily="18" charset="0"/>
              </a:endParaRPr>
            </a:p>
          </p:txBody>
        </p:sp>
        <p:sp>
          <p:nvSpPr>
            <p:cNvPr id="335" name="187 Elipse">
              <a:extLst>
                <a:ext uri="{FF2B5EF4-FFF2-40B4-BE49-F238E27FC236}">
                  <a16:creationId xmlns:a16="http://schemas.microsoft.com/office/drawing/2014/main" id="{87154D81-7C09-4F9A-8ADC-874845C82ED5}"/>
                </a:ext>
              </a:extLst>
            </p:cNvPr>
            <p:cNvSpPr/>
            <p:nvPr/>
          </p:nvSpPr>
          <p:spPr>
            <a:xfrm rot="5400000">
              <a:off x="14085142" y="3111418"/>
              <a:ext cx="2830455" cy="2764245"/>
            </a:xfrm>
            <a:prstGeom prst="ellipse">
              <a:avLst/>
            </a:prstGeom>
            <a:solidFill>
              <a:srgbClr val="DCD2C6"/>
            </a:solidFill>
            <a:ln w="1905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45684" rIns="0" bIns="45684" rtlCol="0" anchor="ctr"/>
            <a:lstStyle/>
            <a:p>
              <a:pPr algn="ctr"/>
              <a:r>
                <a:rPr lang="es-MX" dirty="0">
                  <a:solidFill>
                    <a:srgbClr val="296C72"/>
                  </a:solidFill>
                  <a:ea typeface="Cambria" panose="02040503050406030204" pitchFamily="18" charset="0"/>
                  <a:cs typeface="Open Sans Extrabold" panose="020B0906030804020204" pitchFamily="34" charset="0"/>
                </a:rPr>
                <a:t>05</a:t>
              </a:r>
            </a:p>
          </p:txBody>
        </p:sp>
      </p:grpSp>
      <p:sp>
        <p:nvSpPr>
          <p:cNvPr id="353" name="ZoneTexte 201">
            <a:extLst>
              <a:ext uri="{FF2B5EF4-FFF2-40B4-BE49-F238E27FC236}">
                <a16:creationId xmlns:a16="http://schemas.microsoft.com/office/drawing/2014/main" id="{13D5B436-1E7B-47B2-BAE6-F1A760603A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1759" y="40756190"/>
            <a:ext cx="453485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fr-FR" altLang="fr-FR" sz="1000" dirty="0">
                <a:solidFill>
                  <a:srgbClr val="4E4748"/>
                </a:solidFill>
              </a:rPr>
              <a:t>frahna@gmail.com</a:t>
            </a:r>
          </a:p>
        </p:txBody>
      </p:sp>
      <p:sp>
        <p:nvSpPr>
          <p:cNvPr id="133" name="ZoneTexte 36">
            <a:extLst>
              <a:ext uri="{FF2B5EF4-FFF2-40B4-BE49-F238E27FC236}">
                <a16:creationId xmlns:a16="http://schemas.microsoft.com/office/drawing/2014/main" id="{E414E9FA-DFC4-4AEC-9C8D-1D54A2E5F840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921063" y="40622547"/>
            <a:ext cx="7750491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3200" dirty="0">
                <a:solidFill>
                  <a:srgbClr val="FAECD1"/>
                </a:solidFill>
                <a:latin typeface="Futura-CondensedLight" panose="020B0506000000000000" pitchFamily="34" charset="0"/>
                <a:ea typeface="SimHei" panose="02010609060101010101" pitchFamily="49" charset="-122"/>
              </a:rPr>
              <a:t>SOURCES...</a:t>
            </a: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DCD2C6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359" name="ZoneTexte 36">
            <a:extLst>
              <a:ext uri="{FF2B5EF4-FFF2-40B4-BE49-F238E27FC236}">
                <a16:creationId xmlns:a16="http://schemas.microsoft.com/office/drawing/2014/main" id="{771F6215-177A-42D9-806F-0817A8A9800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58901" y="40622547"/>
            <a:ext cx="6248197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3200" dirty="0">
                <a:solidFill>
                  <a:srgbClr val="FAECD1"/>
                </a:solidFill>
                <a:latin typeface="Futura-CondensedLight" panose="020B0506000000000000" pitchFamily="34" charset="0"/>
                <a:ea typeface="SimHei" panose="02010609060101010101" pitchFamily="49" charset="-122"/>
              </a:rPr>
              <a:t>REFERENCES...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2000" dirty="0">
                <a:solidFill>
                  <a:srgbClr val="DCD2C6"/>
                </a:solidFill>
                <a:latin typeface="Futura-CondensedLight" panose="020B0506000000000000" pitchFamily="34" charset="0"/>
                <a:ea typeface="SimHei" panose="02010609060101010101" pitchFamily="49" charset="-122"/>
              </a:rPr>
              <a:t>Frahna Karim, </a:t>
            </a:r>
            <a:r>
              <a:rPr lang="fr-FR" altLang="fr-FR" sz="2000" dirty="0" err="1">
                <a:solidFill>
                  <a:srgbClr val="DCD2C6"/>
                </a:solidFill>
                <a:latin typeface="Futura-CondensedLight" panose="020B0506000000000000" pitchFamily="34" charset="0"/>
                <a:ea typeface="SimHei" panose="02010609060101010101" pitchFamily="49" charset="-122"/>
              </a:rPr>
              <a:t>scientific</a:t>
            </a:r>
            <a:r>
              <a:rPr lang="fr-FR" altLang="fr-FR" sz="2000" dirty="0">
                <a:solidFill>
                  <a:srgbClr val="DCD2C6"/>
                </a:solidFill>
                <a:latin typeface="Futura-CondensedLight" panose="020B0506000000000000" pitchFamily="34" charset="0"/>
                <a:ea typeface="SimHei" panose="02010609060101010101" pitchFamily="49" charset="-122"/>
              </a:rPr>
              <a:t> poster vol 0.1, https://www.behance.net/karimfrahna</a:t>
            </a:r>
          </a:p>
        </p:txBody>
      </p:sp>
      <p:sp>
        <p:nvSpPr>
          <p:cNvPr id="360" name="ZoneTexte 36">
            <a:extLst>
              <a:ext uri="{FF2B5EF4-FFF2-40B4-BE49-F238E27FC236}">
                <a16:creationId xmlns:a16="http://schemas.microsoft.com/office/drawing/2014/main" id="{EE7DE6F6-E23F-45B2-9287-D212BED8A74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5181972" y="40622547"/>
            <a:ext cx="418552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3200" dirty="0">
                <a:solidFill>
                  <a:srgbClr val="FAECD1"/>
                </a:solidFill>
                <a:latin typeface="Futura-CondensedLight" panose="020B0506000000000000" pitchFamily="34" charset="0"/>
                <a:ea typeface="SimHei" panose="02010609060101010101" pitchFamily="49" charset="-122"/>
              </a:rPr>
              <a:t>SUBTITLE HERE...</a:t>
            </a: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DEC9B8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pic>
        <p:nvPicPr>
          <p:cNvPr id="136" name="Graphic 135" descr="Fire">
            <a:extLst>
              <a:ext uri="{FF2B5EF4-FFF2-40B4-BE49-F238E27FC236}">
                <a16:creationId xmlns:a16="http://schemas.microsoft.com/office/drawing/2014/main" id="{918AB6C4-05D5-4FCB-9E13-497261AB567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1749034" y="41626195"/>
            <a:ext cx="691691" cy="691691"/>
          </a:xfrm>
          <a:prstGeom prst="rect">
            <a:avLst/>
          </a:prstGeom>
        </p:spPr>
      </p:pic>
      <p:sp>
        <p:nvSpPr>
          <p:cNvPr id="367" name="ZoneTexte 36">
            <a:extLst>
              <a:ext uri="{FF2B5EF4-FFF2-40B4-BE49-F238E27FC236}">
                <a16:creationId xmlns:a16="http://schemas.microsoft.com/office/drawing/2014/main" id="{0C8E268F-1362-419F-A4C4-28FFBAD9389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9816904" y="40432672"/>
            <a:ext cx="262382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</a:pPr>
            <a:r>
              <a:rPr lang="en-US" altLang="fr-FR" sz="2000" dirty="0">
                <a:solidFill>
                  <a:srgbClr val="296C72"/>
                </a:solidFill>
                <a:latin typeface="Futura-CondensedLight" panose="020B0506000000000000" pitchFamily="34" charset="0"/>
                <a:ea typeface="SimHei" panose="02010609060101010101" pitchFamily="49" charset="-122"/>
              </a:rPr>
              <a:t>“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fr-FR" sz="2000" dirty="0">
              <a:solidFill>
                <a:srgbClr val="296C72"/>
              </a:solidFill>
              <a:latin typeface="Futura-CondensedLight" panose="020B0506000000000000" pitchFamily="34" charset="0"/>
              <a:ea typeface="SimHei" panose="02010609060101010101" pitchFamily="49" charset="-122"/>
            </a:endParaRPr>
          </a:p>
        </p:txBody>
      </p:sp>
      <p:pic>
        <p:nvPicPr>
          <p:cNvPr id="12" name="Image 2" descr="Une image contenant logo, Police, symbole, Graphique&#10;&#10;Le contenu généré par l’IA peut être incorrect.">
            <a:extLst>
              <a:ext uri="{FF2B5EF4-FFF2-40B4-BE49-F238E27FC236}">
                <a16:creationId xmlns:a16="http://schemas.microsoft.com/office/drawing/2014/main" id="{86BD8A88-77F0-C691-AF00-57BA9657EE7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00076" y="435471"/>
            <a:ext cx="2140559" cy="18415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Freeform 12">
            <a:extLst>
              <a:ext uri="{FF2B5EF4-FFF2-40B4-BE49-F238E27FC236}">
                <a16:creationId xmlns:a16="http://schemas.microsoft.com/office/drawing/2014/main" id="{4BBDCB38-72A1-DA95-5545-3EF1D510041C}"/>
              </a:ext>
            </a:extLst>
          </p:cNvPr>
          <p:cNvSpPr/>
          <p:nvPr/>
        </p:nvSpPr>
        <p:spPr>
          <a:xfrm>
            <a:off x="85478" y="583167"/>
            <a:ext cx="2654782" cy="1473153"/>
          </a:xfrm>
          <a:custGeom>
            <a:avLst/>
            <a:gdLst/>
            <a:ahLst/>
            <a:cxnLst/>
            <a:rect l="l" t="t" r="r" b="b"/>
            <a:pathLst>
              <a:path w="3993981" h="1618106">
                <a:moveTo>
                  <a:pt x="0" y="0"/>
                </a:moveTo>
                <a:lnTo>
                  <a:pt x="3993981" y="0"/>
                </a:lnTo>
                <a:lnTo>
                  <a:pt x="3993981" y="1618106"/>
                </a:lnTo>
                <a:lnTo>
                  <a:pt x="0" y="1618106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pic>
        <p:nvPicPr>
          <p:cNvPr id="22" name="Graphic 21" descr="Presentation with checklist with solid fill">
            <a:extLst>
              <a:ext uri="{FF2B5EF4-FFF2-40B4-BE49-F238E27FC236}">
                <a16:creationId xmlns:a16="http://schemas.microsoft.com/office/drawing/2014/main" id="{3A62A80C-A7ED-828A-EC6B-A1269CB2D27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745811" y="17401468"/>
            <a:ext cx="1079572" cy="1079572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FCBF88F1-F6F5-74CD-55D2-E961B12BFCB3}"/>
              </a:ext>
            </a:extLst>
          </p:cNvPr>
          <p:cNvSpPr/>
          <p:nvPr/>
        </p:nvSpPr>
        <p:spPr>
          <a:xfrm>
            <a:off x="21146499" y="5805306"/>
            <a:ext cx="8704927" cy="24122142"/>
          </a:xfrm>
          <a:prstGeom prst="rect">
            <a:avLst/>
          </a:prstGeom>
          <a:solidFill>
            <a:srgbClr val="DEC9B8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Graphic 464" descr="Books">
            <a:extLst>
              <a:ext uri="{FF2B5EF4-FFF2-40B4-BE49-F238E27FC236}">
                <a16:creationId xmlns:a16="http://schemas.microsoft.com/office/drawing/2014/main" id="{28393B20-7D21-49E2-922F-53AD4453EAE5}"/>
              </a:ext>
            </a:extLst>
          </p:cNvPr>
          <p:cNvSpPr/>
          <p:nvPr/>
        </p:nvSpPr>
        <p:spPr>
          <a:xfrm>
            <a:off x="21876151" y="5945938"/>
            <a:ext cx="975607" cy="904147"/>
          </a:xfrm>
          <a:custGeom>
            <a:avLst/>
            <a:gdLst>
              <a:gd name="connsiteX0" fmla="*/ 811530 w 811529"/>
              <a:gd name="connsiteY0" fmla="*/ 266700 h 757237"/>
              <a:gd name="connsiteX1" fmla="*/ 762000 w 811529"/>
              <a:gd name="connsiteY1" fmla="*/ 248603 h 757237"/>
              <a:gd name="connsiteX2" fmla="*/ 762000 w 811529"/>
              <a:gd name="connsiteY2" fmla="*/ 144780 h 757237"/>
              <a:gd name="connsiteX3" fmla="*/ 811530 w 811529"/>
              <a:gd name="connsiteY3" fmla="*/ 123825 h 757237"/>
              <a:gd name="connsiteX4" fmla="*/ 476250 w 811529"/>
              <a:gd name="connsiteY4" fmla="*/ 0 h 757237"/>
              <a:gd name="connsiteX5" fmla="*/ 68580 w 811529"/>
              <a:gd name="connsiteY5" fmla="*/ 142875 h 757237"/>
              <a:gd name="connsiteX6" fmla="*/ 28575 w 811529"/>
              <a:gd name="connsiteY6" fmla="*/ 257175 h 757237"/>
              <a:gd name="connsiteX7" fmla="*/ 33337 w 811529"/>
              <a:gd name="connsiteY7" fmla="*/ 299085 h 757237"/>
              <a:gd name="connsiteX8" fmla="*/ 0 w 811529"/>
              <a:gd name="connsiteY8" fmla="*/ 409575 h 757237"/>
              <a:gd name="connsiteX9" fmla="*/ 28575 w 811529"/>
              <a:gd name="connsiteY9" fmla="*/ 492443 h 757237"/>
              <a:gd name="connsiteX10" fmla="*/ 26670 w 811529"/>
              <a:gd name="connsiteY10" fmla="*/ 552450 h 757237"/>
              <a:gd name="connsiteX11" fmla="*/ 76200 w 811529"/>
              <a:gd name="connsiteY11" fmla="*/ 647700 h 757237"/>
              <a:gd name="connsiteX12" fmla="*/ 340995 w 811529"/>
              <a:gd name="connsiteY12" fmla="*/ 757238 h 757237"/>
              <a:gd name="connsiteX13" fmla="*/ 809625 w 811529"/>
              <a:gd name="connsiteY13" fmla="*/ 562928 h 757237"/>
              <a:gd name="connsiteX14" fmla="*/ 760095 w 811529"/>
              <a:gd name="connsiteY14" fmla="*/ 544830 h 757237"/>
              <a:gd name="connsiteX15" fmla="*/ 760095 w 811529"/>
              <a:gd name="connsiteY15" fmla="*/ 440055 h 757237"/>
              <a:gd name="connsiteX16" fmla="*/ 809625 w 811529"/>
              <a:gd name="connsiteY16" fmla="*/ 419100 h 757237"/>
              <a:gd name="connsiteX17" fmla="*/ 733425 w 811529"/>
              <a:gd name="connsiteY17" fmla="*/ 390525 h 757237"/>
              <a:gd name="connsiteX18" fmla="*/ 733425 w 811529"/>
              <a:gd name="connsiteY18" fmla="*/ 299085 h 757237"/>
              <a:gd name="connsiteX19" fmla="*/ 811530 w 811529"/>
              <a:gd name="connsiteY19" fmla="*/ 266700 h 757237"/>
              <a:gd name="connsiteX20" fmla="*/ 80010 w 811529"/>
              <a:gd name="connsiteY20" fmla="*/ 209550 h 757237"/>
              <a:gd name="connsiteX21" fmla="*/ 344805 w 811529"/>
              <a:gd name="connsiteY21" fmla="*/ 313373 h 757237"/>
              <a:gd name="connsiteX22" fmla="*/ 724853 w 811529"/>
              <a:gd name="connsiteY22" fmla="*/ 160020 h 757237"/>
              <a:gd name="connsiteX23" fmla="*/ 724853 w 811529"/>
              <a:gd name="connsiteY23" fmla="*/ 241935 h 757237"/>
              <a:gd name="connsiteX24" fmla="*/ 344805 w 811529"/>
              <a:gd name="connsiteY24" fmla="*/ 400050 h 757237"/>
              <a:gd name="connsiteX25" fmla="*/ 80010 w 811529"/>
              <a:gd name="connsiteY25" fmla="*/ 295275 h 757237"/>
              <a:gd name="connsiteX26" fmla="*/ 80010 w 811529"/>
              <a:gd name="connsiteY26" fmla="*/ 209550 h 757237"/>
              <a:gd name="connsiteX27" fmla="*/ 722948 w 811529"/>
              <a:gd name="connsiteY27" fmla="*/ 538163 h 757237"/>
              <a:gd name="connsiteX28" fmla="*/ 342900 w 811529"/>
              <a:gd name="connsiteY28" fmla="*/ 695325 h 757237"/>
              <a:gd name="connsiteX29" fmla="*/ 77153 w 811529"/>
              <a:gd name="connsiteY29" fmla="*/ 590550 h 757237"/>
              <a:gd name="connsiteX30" fmla="*/ 77153 w 811529"/>
              <a:gd name="connsiteY30" fmla="*/ 516255 h 757237"/>
              <a:gd name="connsiteX31" fmla="*/ 314325 w 811529"/>
              <a:gd name="connsiteY31" fmla="*/ 613410 h 757237"/>
              <a:gd name="connsiteX32" fmla="*/ 723900 w 811529"/>
              <a:gd name="connsiteY32" fmla="*/ 451485 h 757237"/>
              <a:gd name="connsiteX33" fmla="*/ 722948 w 811529"/>
              <a:gd name="connsiteY33" fmla="*/ 538163 h 757237"/>
              <a:gd name="connsiteX34" fmla="*/ 696278 w 811529"/>
              <a:gd name="connsiteY34" fmla="*/ 395288 h 757237"/>
              <a:gd name="connsiteX35" fmla="*/ 316230 w 811529"/>
              <a:gd name="connsiteY35" fmla="*/ 552450 h 757237"/>
              <a:gd name="connsiteX36" fmla="*/ 51435 w 811529"/>
              <a:gd name="connsiteY36" fmla="*/ 447675 h 757237"/>
              <a:gd name="connsiteX37" fmla="*/ 51435 w 811529"/>
              <a:gd name="connsiteY37" fmla="*/ 361950 h 757237"/>
              <a:gd name="connsiteX38" fmla="*/ 323850 w 811529"/>
              <a:gd name="connsiteY38" fmla="*/ 470535 h 757237"/>
              <a:gd name="connsiteX39" fmla="*/ 697230 w 811529"/>
              <a:gd name="connsiteY39" fmla="*/ 314325 h 757237"/>
              <a:gd name="connsiteX40" fmla="*/ 697230 w 811529"/>
              <a:gd name="connsiteY40" fmla="*/ 395288 h 757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811529" h="757237">
                <a:moveTo>
                  <a:pt x="811530" y="266700"/>
                </a:moveTo>
                <a:lnTo>
                  <a:pt x="762000" y="248603"/>
                </a:lnTo>
                <a:lnTo>
                  <a:pt x="762000" y="144780"/>
                </a:lnTo>
                <a:lnTo>
                  <a:pt x="811530" y="123825"/>
                </a:lnTo>
                <a:lnTo>
                  <a:pt x="476250" y="0"/>
                </a:lnTo>
                <a:lnTo>
                  <a:pt x="68580" y="142875"/>
                </a:lnTo>
                <a:cubicBezTo>
                  <a:pt x="29528" y="161925"/>
                  <a:pt x="28575" y="214312"/>
                  <a:pt x="28575" y="257175"/>
                </a:cubicBezTo>
                <a:cubicBezTo>
                  <a:pt x="28575" y="271463"/>
                  <a:pt x="30480" y="285750"/>
                  <a:pt x="33337" y="299085"/>
                </a:cubicBezTo>
                <a:cubicBezTo>
                  <a:pt x="952" y="320040"/>
                  <a:pt x="0" y="368618"/>
                  <a:pt x="0" y="409575"/>
                </a:cubicBezTo>
                <a:cubicBezTo>
                  <a:pt x="0" y="442913"/>
                  <a:pt x="7620" y="473393"/>
                  <a:pt x="28575" y="492443"/>
                </a:cubicBezTo>
                <a:cubicBezTo>
                  <a:pt x="23813" y="508635"/>
                  <a:pt x="26670" y="528638"/>
                  <a:pt x="26670" y="552450"/>
                </a:cubicBezTo>
                <a:cubicBezTo>
                  <a:pt x="26670" y="595313"/>
                  <a:pt x="38100" y="634365"/>
                  <a:pt x="76200" y="647700"/>
                </a:cubicBezTo>
                <a:lnTo>
                  <a:pt x="340995" y="757238"/>
                </a:lnTo>
                <a:lnTo>
                  <a:pt x="809625" y="562928"/>
                </a:lnTo>
                <a:lnTo>
                  <a:pt x="760095" y="544830"/>
                </a:lnTo>
                <a:lnTo>
                  <a:pt x="760095" y="440055"/>
                </a:lnTo>
                <a:lnTo>
                  <a:pt x="809625" y="419100"/>
                </a:lnTo>
                <a:lnTo>
                  <a:pt x="733425" y="390525"/>
                </a:lnTo>
                <a:lnTo>
                  <a:pt x="733425" y="299085"/>
                </a:lnTo>
                <a:lnTo>
                  <a:pt x="811530" y="266700"/>
                </a:lnTo>
                <a:close/>
                <a:moveTo>
                  <a:pt x="80010" y="209550"/>
                </a:moveTo>
                <a:lnTo>
                  <a:pt x="344805" y="313373"/>
                </a:lnTo>
                <a:lnTo>
                  <a:pt x="724853" y="160020"/>
                </a:lnTo>
                <a:lnTo>
                  <a:pt x="724853" y="241935"/>
                </a:lnTo>
                <a:lnTo>
                  <a:pt x="344805" y="400050"/>
                </a:lnTo>
                <a:lnTo>
                  <a:pt x="80010" y="295275"/>
                </a:lnTo>
                <a:lnTo>
                  <a:pt x="80010" y="209550"/>
                </a:lnTo>
                <a:close/>
                <a:moveTo>
                  <a:pt x="722948" y="538163"/>
                </a:moveTo>
                <a:lnTo>
                  <a:pt x="342900" y="695325"/>
                </a:lnTo>
                <a:lnTo>
                  <a:pt x="77153" y="590550"/>
                </a:lnTo>
                <a:lnTo>
                  <a:pt x="77153" y="516255"/>
                </a:lnTo>
                <a:lnTo>
                  <a:pt x="314325" y="613410"/>
                </a:lnTo>
                <a:lnTo>
                  <a:pt x="723900" y="451485"/>
                </a:lnTo>
                <a:lnTo>
                  <a:pt x="722948" y="538163"/>
                </a:lnTo>
                <a:close/>
                <a:moveTo>
                  <a:pt x="696278" y="395288"/>
                </a:moveTo>
                <a:lnTo>
                  <a:pt x="316230" y="552450"/>
                </a:lnTo>
                <a:lnTo>
                  <a:pt x="51435" y="447675"/>
                </a:lnTo>
                <a:lnTo>
                  <a:pt x="51435" y="361950"/>
                </a:lnTo>
                <a:lnTo>
                  <a:pt x="323850" y="470535"/>
                </a:lnTo>
                <a:lnTo>
                  <a:pt x="697230" y="314325"/>
                </a:lnTo>
                <a:lnTo>
                  <a:pt x="697230" y="395288"/>
                </a:lnTo>
                <a:close/>
              </a:path>
            </a:pathLst>
          </a:custGeom>
          <a:solidFill>
            <a:srgbClr val="296C7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rgbClr val="76726F"/>
              </a:solidFill>
            </a:endParaRPr>
          </a:p>
        </p:txBody>
      </p:sp>
      <p:sp>
        <p:nvSpPr>
          <p:cNvPr id="97" name="ZoneTexte 36">
            <a:extLst>
              <a:ext uri="{FF2B5EF4-FFF2-40B4-BE49-F238E27FC236}">
                <a16:creationId xmlns:a16="http://schemas.microsoft.com/office/drawing/2014/main" id="{1FBAD6E9-8C3A-4E37-B61E-E4373099E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65956" y="6778873"/>
            <a:ext cx="379599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rgbClr val="929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3200" dirty="0">
                <a:solidFill>
                  <a:srgbClr val="296C72"/>
                </a:solidFill>
                <a:latin typeface="Futura-CondensedLight" panose="020B0506000000000000" pitchFamily="34" charset="0"/>
                <a:ea typeface="SimHei" panose="02010609060101010101" pitchFamily="49" charset="-122"/>
              </a:rPr>
              <a:t>results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3200" dirty="0">
                <a:solidFill>
                  <a:srgbClr val="296C72"/>
                </a:solidFill>
                <a:latin typeface="Futura-CondensedLight" panose="020B0506000000000000" pitchFamily="34" charset="0"/>
                <a:ea typeface="SimHei" panose="02010609060101010101" pitchFamily="49" charset="-122"/>
              </a:rPr>
              <a:t>here…</a:t>
            </a:r>
            <a:endParaRPr lang="fr-FR" altLang="fr-FR" sz="2000" dirty="0">
              <a:solidFill>
                <a:srgbClr val="296C72"/>
              </a:solidFill>
              <a:latin typeface="Futura-CondensedLight" panose="020B0506000000000000" pitchFamily="34" charset="0"/>
              <a:ea typeface="SimHei" panose="02010609060101010101" pitchFamily="49" charset="-122"/>
            </a:endParaRP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75575EFF-A7C8-42B5-94BA-95317BD8C617}"/>
              </a:ext>
            </a:extLst>
          </p:cNvPr>
          <p:cNvSpPr/>
          <p:nvPr/>
        </p:nvSpPr>
        <p:spPr>
          <a:xfrm>
            <a:off x="21427581" y="5872591"/>
            <a:ext cx="1802810" cy="2062314"/>
          </a:xfrm>
          <a:prstGeom prst="rect">
            <a:avLst/>
          </a:prstGeom>
          <a:noFill/>
          <a:ln w="28575">
            <a:solidFill>
              <a:srgbClr val="296C7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21BD88C9-C57D-435D-A550-DA8174E8BE6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2685563" y="379546"/>
            <a:ext cx="3826148" cy="197313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9821A55-CD2A-63B0-6E05-9990EAAB015A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3005" y="7766453"/>
            <a:ext cx="7605959" cy="7605959"/>
          </a:xfrm>
          <a:prstGeom prst="rect">
            <a:avLst/>
          </a:prstGeom>
          <a:effectLst>
            <a:glow rad="1854200">
              <a:srgbClr val="DCD2C6">
                <a:alpha val="60000"/>
              </a:srgbClr>
            </a:glow>
            <a:outerShdw blurRad="1270000" dist="2540000" dir="21540000" sx="114000" sy="114000" algn="ctr" rotWithShape="0">
              <a:srgbClr val="000000">
                <a:alpha val="0"/>
              </a:srgbClr>
            </a:outerShdw>
            <a:reflection stA="45000" endPos="18000" dist="50800" dir="5400000" sy="-100000" algn="bl" rotWithShape="0"/>
          </a:effectLst>
        </p:spPr>
      </p:pic>
      <p:sp>
        <p:nvSpPr>
          <p:cNvPr id="192" name="ZoneTexte 175">
            <a:extLst>
              <a:ext uri="{FF2B5EF4-FFF2-40B4-BE49-F238E27FC236}">
                <a16:creationId xmlns:a16="http://schemas.microsoft.com/office/drawing/2014/main" id="{213BEDDE-1D8D-4E47-86ED-B2BA6A279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07458" y="15309597"/>
            <a:ext cx="4822138" cy="1015663"/>
          </a:xfrm>
          <a:prstGeom prst="rect">
            <a:avLst/>
          </a:prstGeom>
          <a:solidFill>
            <a:srgbClr val="ACCED2"/>
          </a:solidFill>
          <a:ln>
            <a:noFill/>
          </a:ln>
        </p:spPr>
        <p:txBody>
          <a:bodyPr wrap="square">
            <a:spAutoFit/>
          </a:bodyPr>
          <a:lstStyle/>
          <a:p>
            <a:pPr algn="justLow"/>
            <a:r>
              <a:rPr lang="fr-FR" altLang="fr-FR" sz="2000" dirty="0">
                <a:solidFill>
                  <a:srgbClr val="296C72"/>
                </a:solidFill>
              </a:rPr>
              <a:t>TITLE</a:t>
            </a:r>
          </a:p>
          <a:p>
            <a:pPr marL="0" marR="0" lvl="0" indent="0" algn="l" defTabSz="3756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grpSp>
        <p:nvGrpSpPr>
          <p:cNvPr id="187" name="Groupe 136">
            <a:extLst>
              <a:ext uri="{FF2B5EF4-FFF2-40B4-BE49-F238E27FC236}">
                <a16:creationId xmlns:a16="http://schemas.microsoft.com/office/drawing/2014/main" id="{DE078720-3023-45FD-AE2C-1E4C36785138}"/>
              </a:ext>
            </a:extLst>
          </p:cNvPr>
          <p:cNvGrpSpPr>
            <a:grpSpLocks/>
          </p:cNvGrpSpPr>
          <p:nvPr/>
        </p:nvGrpSpPr>
        <p:grpSpPr bwMode="auto">
          <a:xfrm>
            <a:off x="21042777" y="16324748"/>
            <a:ext cx="7963784" cy="400110"/>
            <a:chOff x="-2323980" y="-4042038"/>
            <a:chExt cx="6757186" cy="339270"/>
          </a:xfrm>
        </p:grpSpPr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E99F4D28-3643-47B7-B343-9CBEB3403F1E}"/>
                </a:ext>
              </a:extLst>
            </p:cNvPr>
            <p:cNvSpPr/>
            <p:nvPr/>
          </p:nvSpPr>
          <p:spPr>
            <a:xfrm>
              <a:off x="-2323980" y="-4025611"/>
              <a:ext cx="6757186" cy="318362"/>
            </a:xfrm>
            <a:prstGeom prst="rect">
              <a:avLst/>
            </a:prstGeom>
            <a:solidFill>
              <a:srgbClr val="296C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sp>
          <p:nvSpPr>
            <p:cNvPr id="189" name="ZoneTexte 36">
              <a:extLst>
                <a:ext uri="{FF2B5EF4-FFF2-40B4-BE49-F238E27FC236}">
                  <a16:creationId xmlns:a16="http://schemas.microsoft.com/office/drawing/2014/main" id="{36A81982-ECD0-4E3A-8817-6CFD6AB216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323980" y="-4042038"/>
              <a:ext cx="3713424" cy="339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146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28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110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9100">
                  <a:solidFill>
                    <a:srgbClr val="929395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>
                  <a:solidFill>
                    <a:srgbClr val="DCD2C6"/>
                  </a:solidFill>
                </a:rPr>
                <a:t>Occaecat cupidatat non proident, </a:t>
              </a:r>
              <a:endParaRPr lang="fr-FR" altLang="fr-FR" sz="2000" dirty="0">
                <a:solidFill>
                  <a:srgbClr val="DCD2C6"/>
                </a:solidFill>
                <a:ea typeface="SimHei" panose="02010609060101010101" pitchFamily="49" charset="-122"/>
              </a:endParaRP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8FC06E74-7234-3B46-6684-3DE82F0AD2D3}"/>
              </a:ext>
            </a:extLst>
          </p:cNvPr>
          <p:cNvSpPr/>
          <p:nvPr/>
        </p:nvSpPr>
        <p:spPr>
          <a:xfrm>
            <a:off x="10308037" y="5778592"/>
            <a:ext cx="119063" cy="24169197"/>
          </a:xfrm>
          <a:prstGeom prst="rect">
            <a:avLst/>
          </a:prstGeom>
          <a:solidFill>
            <a:srgbClr val="F56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13">
            <a:extLst>
              <a:ext uri="{FF2B5EF4-FFF2-40B4-BE49-F238E27FC236}">
                <a16:creationId xmlns:a16="http://schemas.microsoft.com/office/drawing/2014/main" id="{676791C6-BA02-D3B3-EE4A-E65E9C545EC9}"/>
              </a:ext>
            </a:extLst>
          </p:cNvPr>
          <p:cNvSpPr txBox="1"/>
          <p:nvPr/>
        </p:nvSpPr>
        <p:spPr>
          <a:xfrm>
            <a:off x="23716552" y="41822876"/>
            <a:ext cx="7944725" cy="4363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200"/>
              </a:lnSpc>
            </a:pPr>
            <a:r>
              <a:rPr lang="en-US" sz="4400" i="1" spc="-112" dirty="0">
                <a:solidFill>
                  <a:srgbClr val="C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SADASC’26</a:t>
            </a:r>
          </a:p>
        </p:txBody>
      </p:sp>
    </p:spTree>
    <p:extLst>
      <p:ext uri="{BB962C8B-B14F-4D97-AF65-F5344CB8AC3E}">
        <p14:creationId xmlns:p14="http://schemas.microsoft.com/office/powerpoint/2010/main" val="780723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1146</TotalTime>
  <Words>488</Words>
  <Application>Microsoft Office PowerPoint</Application>
  <PresentationFormat>Custom</PresentationFormat>
  <Paragraphs>214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SimHei</vt:lpstr>
      <vt:lpstr>Arial</vt:lpstr>
      <vt:lpstr>Arial Narrow</vt:lpstr>
      <vt:lpstr>Blanch Condensed</vt:lpstr>
      <vt:lpstr>Calibri</vt:lpstr>
      <vt:lpstr>Calibri Light</vt:lpstr>
      <vt:lpstr>Cambria</vt:lpstr>
      <vt:lpstr>Futura-CondensedLight</vt:lpstr>
      <vt:lpstr>Montserrat Light</vt:lpstr>
      <vt:lpstr>Open Sauce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Karim FRAHNA</dc:creator>
  <cp:lastModifiedBy>CHALKHANE Loubna</cp:lastModifiedBy>
  <cp:revision>73</cp:revision>
  <dcterms:created xsi:type="dcterms:W3CDTF">2020-04-28T08:20:00Z</dcterms:created>
  <dcterms:modified xsi:type="dcterms:W3CDTF">2025-12-20T15:01:08Z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38bae5f-504f-4d9a-95d5-b7d0d721f9de_Enabled">
    <vt:lpwstr>true</vt:lpwstr>
  </property>
  <property fmtid="{D5CDD505-2E9C-101B-9397-08002B2CF9AE}" pid="3" name="MSIP_Label_838bae5f-504f-4d9a-95d5-b7d0d721f9de_SetDate">
    <vt:lpwstr>2025-12-18T20:56:39Z</vt:lpwstr>
  </property>
  <property fmtid="{D5CDD505-2E9C-101B-9397-08002B2CF9AE}" pid="4" name="MSIP_Label_838bae5f-504f-4d9a-95d5-b7d0d721f9de_Method">
    <vt:lpwstr>Standard</vt:lpwstr>
  </property>
  <property fmtid="{D5CDD505-2E9C-101B-9397-08002B2CF9AE}" pid="5" name="MSIP_Label_838bae5f-504f-4d9a-95d5-b7d0d721f9de_Name">
    <vt:lpwstr>EN - C2-Restricted</vt:lpwstr>
  </property>
  <property fmtid="{D5CDD505-2E9C-101B-9397-08002B2CF9AE}" pid="6" name="MSIP_Label_838bae5f-504f-4d9a-95d5-b7d0d721f9de_SiteId">
    <vt:lpwstr>cae7d061-08f3-40dd-80c3-3c0b8889224a</vt:lpwstr>
  </property>
  <property fmtid="{D5CDD505-2E9C-101B-9397-08002B2CF9AE}" pid="7" name="MSIP_Label_838bae5f-504f-4d9a-95d5-b7d0d721f9de_ActionId">
    <vt:lpwstr>c12b8f30-5cc7-418b-acae-572e79922ff4</vt:lpwstr>
  </property>
  <property fmtid="{D5CDD505-2E9C-101B-9397-08002B2CF9AE}" pid="8" name="MSIP_Label_838bae5f-504f-4d9a-95d5-b7d0d721f9de_ContentBits">
    <vt:lpwstr>2</vt:lpwstr>
  </property>
  <property fmtid="{D5CDD505-2E9C-101B-9397-08002B2CF9AE}" pid="9" name="ClassificationContentMarkingFooterLocations">
    <vt:lpwstr>Office Theme:8</vt:lpwstr>
  </property>
  <property fmtid="{D5CDD505-2E9C-101B-9397-08002B2CF9AE}" pid="10" name="ClassificationContentMarkingFooterText">
    <vt:lpwstr>C2 - Restricted</vt:lpwstr>
  </property>
</Properties>
</file>